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03B3C-0A8B-4FF0-91E0-26203E0C64EA}" type="datetimeFigureOut">
              <a:rPr lang="en-MY" smtClean="0"/>
              <a:t>8/7/2011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EA6C8-2762-4727-BBD2-4A68FD70471C}" type="slidenum">
              <a:rPr lang="en-MY" smtClean="0"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2766169"/>
          </a:xfrm>
          <a:blipFill>
            <a:blip r:embed="rId2" cstate="print"/>
            <a:stretch>
              <a:fillRect/>
            </a:stretch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800" dirty="0" smtClean="0">
                <a:latin typeface="Bauhaus 93" pitchFamily="82" charset="0"/>
              </a:rPr>
              <a:t>.</a:t>
            </a:r>
            <a:endParaRPr lang="en-MY" sz="800" dirty="0">
              <a:latin typeface="Bauhaus 93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2567136"/>
          </a:xfrm>
          <a:blipFill>
            <a:blip r:embed="rId3" cstate="print"/>
            <a:stretch>
              <a:fillRect/>
            </a:stretch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latin typeface="Bernard MT Condensed" pitchFamily="18" charset="0"/>
              </a:rPr>
              <a:t>.</a:t>
            </a:r>
            <a:endParaRPr lang="en-US" dirty="0" smtClean="0">
              <a:latin typeface="Bernard MT Condensed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800" dirty="0" err="1" smtClean="0"/>
              <a:t>i</a:t>
            </a:r>
            <a:endParaRPr lang="en-MY" sz="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MY" b="1" dirty="0"/>
              <a:t>PEMALSUAN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Meminda</a:t>
            </a:r>
            <a:r>
              <a:rPr lang="en-MY" dirty="0"/>
              <a:t> </a:t>
            </a:r>
            <a:r>
              <a:rPr lang="en-MY" dirty="0" err="1"/>
              <a:t>dokumen</a:t>
            </a:r>
            <a:r>
              <a:rPr lang="en-MY" dirty="0"/>
              <a:t> </a:t>
            </a: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memperdaya</a:t>
            </a:r>
            <a:r>
              <a:rPr lang="en-MY" dirty="0"/>
              <a:t> </a:t>
            </a:r>
            <a:r>
              <a:rPr lang="en-MY" dirty="0" err="1"/>
              <a:t>orang</a:t>
            </a:r>
            <a:r>
              <a:rPr lang="en-MY" dirty="0"/>
              <a:t> lain </a:t>
            </a:r>
            <a:r>
              <a:rPr lang="en-MY" dirty="0" err="1"/>
              <a:t>melalui</a:t>
            </a:r>
            <a:r>
              <a:rPr lang="en-MY" dirty="0"/>
              <a:t> </a:t>
            </a:r>
            <a:r>
              <a:rPr lang="en-MY" dirty="0" err="1"/>
              <a:t>laman</a:t>
            </a:r>
            <a:r>
              <a:rPr lang="en-MY" dirty="0"/>
              <a:t> web</a:t>
            </a:r>
            <a:br>
              <a:rPr lang="en-MY" dirty="0"/>
            </a:br>
            <a:endParaRPr lang="en-MY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MY" b="1" dirty="0"/>
              <a:t>KHIANAT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/>
              <a:t>-</a:t>
            </a:r>
            <a:r>
              <a:rPr lang="en-MY" dirty="0" err="1"/>
              <a:t>Vandalisma</a:t>
            </a:r>
            <a:r>
              <a:rPr lang="en-MY" dirty="0"/>
              <a:t> </a:t>
            </a:r>
            <a:r>
              <a:rPr lang="en-MY" dirty="0" err="1"/>
              <a:t>siber</a:t>
            </a:r>
            <a:r>
              <a:rPr lang="en-MY" dirty="0"/>
              <a:t>: </a:t>
            </a:r>
            <a:r>
              <a:rPr lang="en-MY" dirty="0" err="1"/>
              <a:t>meminda</a:t>
            </a:r>
            <a:r>
              <a:rPr lang="en-MY" dirty="0"/>
              <a:t> </a:t>
            </a:r>
            <a:r>
              <a:rPr lang="en-MY" dirty="0" err="1"/>
              <a:t>laman</a:t>
            </a:r>
            <a:r>
              <a:rPr lang="en-MY" dirty="0"/>
              <a:t> web </a:t>
            </a:r>
            <a:r>
              <a:rPr lang="en-MY" dirty="0" err="1"/>
              <a:t>umum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/>
              <a:t>-</a:t>
            </a:r>
            <a:r>
              <a:rPr lang="en-MY" dirty="0" err="1"/>
              <a:t>Pencerobohan</a:t>
            </a:r>
            <a:r>
              <a:rPr lang="en-MY" dirty="0"/>
              <a:t> </a:t>
            </a:r>
            <a:r>
              <a:rPr lang="en-MY" dirty="0" err="1"/>
              <a:t>siber</a:t>
            </a:r>
            <a:r>
              <a:rPr lang="en-MY" dirty="0"/>
              <a:t> : </a:t>
            </a:r>
            <a:r>
              <a:rPr lang="en-MY" dirty="0" err="1"/>
              <a:t>ceroboh</a:t>
            </a:r>
            <a:r>
              <a:rPr lang="en-MY" dirty="0"/>
              <a:t> </a:t>
            </a:r>
            <a:r>
              <a:rPr lang="en-MY" dirty="0" err="1"/>
              <a:t>laman</a:t>
            </a:r>
            <a:r>
              <a:rPr lang="en-MY" dirty="0"/>
              <a:t> web </a:t>
            </a:r>
            <a:r>
              <a:rPr lang="en-MY" dirty="0" err="1"/>
              <a:t>persendirian</a:t>
            </a:r>
            <a:r>
              <a:rPr lang="en-MY" dirty="0"/>
              <a:t> yang </a:t>
            </a:r>
            <a:r>
              <a:rPr lang="en-MY" dirty="0" err="1"/>
              <a:t>perlu</a:t>
            </a:r>
            <a:r>
              <a:rPr lang="en-MY" dirty="0"/>
              <a:t> </a:t>
            </a:r>
            <a:r>
              <a:rPr lang="en-MY" dirty="0" err="1"/>
              <a:t>guna</a:t>
            </a:r>
            <a:r>
              <a:rPr lang="en-MY" dirty="0"/>
              <a:t> </a:t>
            </a:r>
            <a:r>
              <a:rPr lang="en-MY" dirty="0" err="1"/>
              <a:t>kata</a:t>
            </a:r>
            <a:r>
              <a:rPr lang="en-MY" dirty="0"/>
              <a:t> </a:t>
            </a:r>
            <a:r>
              <a:rPr lang="en-MY" dirty="0" err="1"/>
              <a:t>laluan</a:t>
            </a:r>
            <a:r>
              <a:rPr lang="en-MY" dirty="0"/>
              <a:t>.</a:t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/>
              <a:t>-</a:t>
            </a:r>
            <a:r>
              <a:rPr lang="en-MY" dirty="0" err="1"/>
              <a:t>Menyebarkan</a:t>
            </a:r>
            <a:r>
              <a:rPr lang="en-MY" dirty="0"/>
              <a:t> virus</a:t>
            </a:r>
            <a:br>
              <a:rPr lang="en-MY" dirty="0"/>
            </a:br>
            <a:r>
              <a:rPr lang="en-MY" dirty="0"/>
              <a:t>-</a:t>
            </a:r>
            <a:r>
              <a:rPr lang="en-MY" dirty="0" err="1"/>
              <a:t>Pornografi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pengedaran</a:t>
            </a:r>
            <a:r>
              <a:rPr lang="en-MY" dirty="0"/>
              <a:t> </a:t>
            </a:r>
            <a:r>
              <a:rPr lang="en-MY" dirty="0" err="1"/>
              <a:t>bahan-bahan</a:t>
            </a:r>
            <a:r>
              <a:rPr lang="en-MY" dirty="0"/>
              <a:t> </a:t>
            </a:r>
            <a:r>
              <a:rPr lang="en-MY" dirty="0" err="1"/>
              <a:t>lucah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>-</a:t>
            </a:r>
            <a:r>
              <a:rPr lang="en-MY" dirty="0" err="1"/>
              <a:t>Gangguan</a:t>
            </a:r>
            <a:r>
              <a:rPr lang="en-MY" dirty="0"/>
              <a:t> </a:t>
            </a:r>
            <a:r>
              <a:rPr lang="en-MY" dirty="0" err="1"/>
              <a:t>Siber</a:t>
            </a:r>
            <a:r>
              <a:rPr lang="en-MY" dirty="0"/>
              <a:t> (cyber-</a:t>
            </a:r>
            <a:r>
              <a:rPr lang="en-MY" dirty="0" err="1"/>
              <a:t>harrasment</a:t>
            </a:r>
            <a:r>
              <a:rPr lang="en-MY" dirty="0"/>
              <a:t>)</a:t>
            </a:r>
            <a:br>
              <a:rPr lang="en-MY" dirty="0"/>
            </a:br>
            <a:r>
              <a:rPr lang="en-MY" dirty="0"/>
              <a:t>-</a:t>
            </a:r>
            <a:r>
              <a:rPr lang="en-MY" dirty="0" err="1"/>
              <a:t>Pencerobohan</a:t>
            </a:r>
            <a:r>
              <a:rPr lang="en-MY" dirty="0"/>
              <a:t> </a:t>
            </a:r>
            <a:r>
              <a:rPr lang="en-MY" dirty="0" err="1"/>
              <a:t>Siber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>- </a:t>
            </a:r>
            <a:r>
              <a:rPr lang="en-MY" dirty="0" err="1"/>
              <a:t>Memecah</a:t>
            </a:r>
            <a:r>
              <a:rPr lang="en-MY" dirty="0"/>
              <a:t> </a:t>
            </a:r>
            <a:r>
              <a:rPr lang="en-MY" dirty="0" err="1"/>
              <a:t>masuk</a:t>
            </a:r>
            <a:r>
              <a:rPr lang="en-MY" dirty="0"/>
              <a:t> </a:t>
            </a:r>
            <a:r>
              <a:rPr lang="en-MY" dirty="0" err="1"/>
              <a:t>ke</a:t>
            </a:r>
            <a:r>
              <a:rPr lang="en-MY" dirty="0"/>
              <a:t> </a:t>
            </a:r>
            <a:r>
              <a:rPr lang="en-MY" dirty="0" err="1"/>
              <a:t>laman</a:t>
            </a:r>
            <a:r>
              <a:rPr lang="en-MY" dirty="0"/>
              <a:t> web</a:t>
            </a:r>
            <a:br>
              <a:rPr lang="en-MY" dirty="0"/>
            </a:br>
            <a:r>
              <a:rPr lang="en-MY" dirty="0"/>
              <a:t>- </a:t>
            </a:r>
            <a:r>
              <a:rPr lang="en-MY" dirty="0" err="1"/>
              <a:t>Memecah</a:t>
            </a:r>
            <a:r>
              <a:rPr lang="en-MY" dirty="0"/>
              <a:t> </a:t>
            </a:r>
            <a:r>
              <a:rPr lang="en-MY" dirty="0" err="1"/>
              <a:t>masuk</a:t>
            </a:r>
            <a:r>
              <a:rPr lang="en-MY" dirty="0"/>
              <a:t> </a:t>
            </a:r>
            <a:r>
              <a:rPr lang="en-MY" dirty="0" err="1"/>
              <a:t>ke</a:t>
            </a:r>
            <a:r>
              <a:rPr lang="en-MY" dirty="0"/>
              <a:t> </a:t>
            </a:r>
            <a:r>
              <a:rPr lang="en-MY" dirty="0" err="1"/>
              <a:t>komputer</a:t>
            </a:r>
            <a:r>
              <a:rPr lang="en-MY" dirty="0"/>
              <a:t> </a:t>
            </a:r>
            <a:r>
              <a:rPr lang="en-MY" dirty="0" err="1"/>
              <a:t>persendirian</a:t>
            </a:r>
            <a:r>
              <a:rPr lang="en-MY" dirty="0"/>
              <a:t/>
            </a:r>
            <a:br>
              <a:rPr lang="en-MY" dirty="0"/>
            </a:br>
            <a:endParaRPr lang="en-MY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MY" b="1" dirty="0" err="1"/>
              <a:t>Keganasan</a:t>
            </a:r>
            <a:r>
              <a:rPr lang="en-MY" b="1" dirty="0"/>
              <a:t> </a:t>
            </a:r>
            <a:r>
              <a:rPr lang="en-MY" b="1" dirty="0" err="1"/>
              <a:t>siber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Serangan</a:t>
            </a:r>
            <a:r>
              <a:rPr lang="en-MY" dirty="0"/>
              <a:t> </a:t>
            </a:r>
            <a:r>
              <a:rPr lang="en-MY" dirty="0" err="1"/>
              <a:t>terancang</a:t>
            </a:r>
            <a:r>
              <a:rPr lang="en-MY" dirty="0"/>
              <a:t> </a:t>
            </a:r>
            <a:r>
              <a:rPr lang="en-MY" dirty="0" err="1"/>
              <a:t>terhadap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yang </a:t>
            </a:r>
            <a:r>
              <a:rPr lang="en-MY" dirty="0" err="1"/>
              <a:t>terkandung</a:t>
            </a:r>
            <a:r>
              <a:rPr lang="en-MY" dirty="0"/>
              <a:t> </a:t>
            </a:r>
            <a:r>
              <a:rPr lang="en-MY" dirty="0" err="1"/>
              <a:t>di</a:t>
            </a:r>
            <a:r>
              <a:rPr lang="en-MY" dirty="0"/>
              <a:t> </a:t>
            </a:r>
            <a:r>
              <a:rPr lang="en-MY" dirty="0" err="1"/>
              <a:t>dalam</a:t>
            </a:r>
            <a:r>
              <a:rPr lang="en-MY" dirty="0"/>
              <a:t> </a:t>
            </a:r>
            <a:r>
              <a:rPr lang="en-MY" dirty="0" err="1"/>
              <a:t>komputer</a:t>
            </a:r>
            <a:r>
              <a:rPr lang="en-MY" dirty="0"/>
              <a:t>, program </a:t>
            </a:r>
            <a:r>
              <a:rPr lang="en-MY" dirty="0" err="1"/>
              <a:t>komputer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data yang </a:t>
            </a:r>
            <a:r>
              <a:rPr lang="en-MY" dirty="0" err="1"/>
              <a:t>menyebabkan</a:t>
            </a:r>
            <a:r>
              <a:rPr lang="en-MY" dirty="0"/>
              <a:t> </a:t>
            </a:r>
            <a:r>
              <a:rPr lang="en-MY" dirty="0" err="1"/>
              <a:t>keganasan</a:t>
            </a:r>
            <a:r>
              <a:rPr lang="en-MY" dirty="0"/>
              <a:t> </a:t>
            </a:r>
            <a:r>
              <a:rPr lang="en-MY" dirty="0" err="1"/>
              <a:t>berlaku</a:t>
            </a:r>
            <a:r>
              <a:rPr lang="en-MY" dirty="0"/>
              <a:t> </a:t>
            </a:r>
            <a:r>
              <a:rPr lang="en-MY" dirty="0" err="1"/>
              <a:t>terhadap</a:t>
            </a:r>
            <a:r>
              <a:rPr lang="en-MY" dirty="0"/>
              <a:t> </a:t>
            </a:r>
            <a:r>
              <a:rPr lang="en-MY" dirty="0" err="1"/>
              <a:t>rakyat</a:t>
            </a:r>
            <a:r>
              <a:rPr lang="en-MY" dirty="0"/>
              <a:t> yang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berdaya</a:t>
            </a:r>
            <a:r>
              <a:rPr lang="en-MY" dirty="0"/>
              <a:t> </a:t>
            </a:r>
            <a:r>
              <a:rPr lang="en-MY" dirty="0" err="1"/>
              <a:t>oleh</a:t>
            </a:r>
            <a:r>
              <a:rPr lang="en-MY" dirty="0"/>
              <a:t> </a:t>
            </a:r>
            <a:r>
              <a:rPr lang="en-MY" dirty="0" err="1"/>
              <a:t>sekumpulan</a:t>
            </a:r>
            <a:r>
              <a:rPr lang="en-MY" dirty="0"/>
              <a:t> </a:t>
            </a:r>
            <a:r>
              <a:rPr lang="en-MY" dirty="0" err="1"/>
              <a:t>orang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> </a:t>
            </a:r>
            <a:r>
              <a:rPr lang="en-MY" dirty="0" err="1"/>
              <a:t>agen</a:t>
            </a:r>
            <a:r>
              <a:rPr lang="en-MY" dirty="0"/>
              <a:t> </a:t>
            </a:r>
            <a:r>
              <a:rPr lang="en-MY" dirty="0" err="1"/>
              <a:t>tertentu</a:t>
            </a:r>
            <a:r>
              <a:rPr lang="en-MY" dirty="0"/>
              <a:t>.</a:t>
            </a:r>
            <a:br>
              <a:rPr lang="en-MY" dirty="0"/>
            </a:br>
            <a:r>
              <a:rPr lang="en-MY" dirty="0" err="1"/>
              <a:t>Diluluskan</a:t>
            </a:r>
            <a:r>
              <a:rPr lang="en-MY" dirty="0"/>
              <a:t> </a:t>
            </a:r>
            <a:r>
              <a:rPr lang="en-MY" dirty="0" err="1"/>
              <a:t>di</a:t>
            </a:r>
            <a:r>
              <a:rPr lang="en-MY" dirty="0"/>
              <a:t> </a:t>
            </a:r>
            <a:r>
              <a:rPr lang="en-MY" dirty="0" err="1"/>
              <a:t>Parlimen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Mac 1997</a:t>
            </a:r>
            <a:br>
              <a:rPr lang="en-MY" dirty="0"/>
            </a:br>
            <a:r>
              <a:rPr lang="en-MY" dirty="0" err="1"/>
              <a:t>Dikuatkuasa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1 Jun 2000</a:t>
            </a:r>
            <a:br>
              <a:rPr lang="en-MY" dirty="0"/>
            </a:br>
            <a:r>
              <a:rPr lang="en-MY" dirty="0" err="1"/>
              <a:t>Tujuan</a:t>
            </a:r>
            <a:r>
              <a:rPr lang="en-MY" dirty="0"/>
              <a:t>:</a:t>
            </a:r>
            <a:br>
              <a:rPr lang="en-MY" dirty="0"/>
            </a:br>
            <a:r>
              <a:rPr lang="en-MY" dirty="0"/>
              <a:t>- </a:t>
            </a: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mengawal</a:t>
            </a:r>
            <a:r>
              <a:rPr lang="en-MY" dirty="0"/>
              <a:t> </a:t>
            </a:r>
            <a:r>
              <a:rPr lang="en-MY" dirty="0" err="1"/>
              <a:t>perlakuan</a:t>
            </a:r>
            <a:r>
              <a:rPr lang="en-MY" dirty="0"/>
              <a:t> </a:t>
            </a:r>
            <a:r>
              <a:rPr lang="en-MY" dirty="0" err="1"/>
              <a:t>jenayah</a:t>
            </a:r>
            <a:r>
              <a:rPr lang="en-MY" dirty="0"/>
              <a:t> yang </a:t>
            </a:r>
            <a:r>
              <a:rPr lang="en-MY" dirty="0" err="1"/>
              <a:t>dilakukan</a:t>
            </a:r>
            <a:r>
              <a:rPr lang="en-MY" dirty="0"/>
              <a:t> </a:t>
            </a:r>
            <a:r>
              <a:rPr lang="en-MY" dirty="0" err="1"/>
              <a:t>menggunakan</a:t>
            </a:r>
            <a:r>
              <a:rPr lang="en-MY" dirty="0"/>
              <a:t> </a:t>
            </a:r>
            <a:r>
              <a:rPr lang="en-MY" dirty="0" err="1"/>
              <a:t>komputer</a:t>
            </a:r>
            <a:r>
              <a:rPr lang="en-MY" dirty="0"/>
              <a:t> </a:t>
            </a:r>
            <a:r>
              <a:rPr lang="en-MY" dirty="0" err="1"/>
              <a:t>secara</a:t>
            </a:r>
            <a:r>
              <a:rPr lang="en-MY" dirty="0"/>
              <a:t> </a:t>
            </a:r>
            <a:r>
              <a:rPr lang="en-MY" dirty="0" err="1"/>
              <a:t>terus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> </a:t>
            </a:r>
            <a:r>
              <a:rPr lang="en-MY" dirty="0" err="1"/>
              <a:t>melalui</a:t>
            </a:r>
            <a:r>
              <a:rPr lang="en-MY" dirty="0"/>
              <a:t> </a:t>
            </a:r>
            <a:r>
              <a:rPr lang="en-MY" dirty="0" err="1"/>
              <a:t>talian</a:t>
            </a:r>
            <a:r>
              <a:rPr lang="en-MY" dirty="0"/>
              <a:t>.</a:t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Ringkasan</a:t>
            </a:r>
            <a:r>
              <a:rPr lang="en-MY" dirty="0"/>
              <a:t> </a:t>
            </a:r>
            <a:r>
              <a:rPr lang="en-MY" dirty="0" err="1"/>
              <a:t>Diskripsi</a:t>
            </a:r>
            <a:r>
              <a:rPr lang="en-MY" dirty="0"/>
              <a:t> </a:t>
            </a:r>
            <a:r>
              <a:rPr lang="en-MY" dirty="0" err="1"/>
              <a:t>Kesalahan</a:t>
            </a:r>
            <a:r>
              <a:rPr lang="en-MY" dirty="0"/>
              <a:t/>
            </a:r>
            <a:br>
              <a:rPr lang="en-MY" dirty="0"/>
            </a:br>
            <a:endParaRPr lang="en-MY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MY" b="1" dirty="0" err="1"/>
              <a:t>Membuat</a:t>
            </a:r>
            <a:r>
              <a:rPr lang="en-MY" b="1" dirty="0"/>
              <a:t> </a:t>
            </a:r>
            <a:r>
              <a:rPr lang="en-MY" b="1" dirty="0" err="1"/>
              <a:t>capaian</a:t>
            </a:r>
            <a:r>
              <a:rPr lang="en-MY" b="1" dirty="0"/>
              <a:t> </a:t>
            </a:r>
            <a:r>
              <a:rPr lang="en-MY" b="1" dirty="0" err="1"/>
              <a:t>mana-mana</a:t>
            </a:r>
            <a:r>
              <a:rPr lang="en-MY" b="1" dirty="0"/>
              <a:t> </a:t>
            </a:r>
            <a:r>
              <a:rPr lang="en-MY" b="1" dirty="0" err="1"/>
              <a:t>komputer</a:t>
            </a:r>
            <a:r>
              <a:rPr lang="en-MY" b="1" dirty="0"/>
              <a:t> </a:t>
            </a:r>
            <a:r>
              <a:rPr lang="en-MY" b="1" dirty="0" err="1"/>
              <a:t>tanpa</a:t>
            </a:r>
            <a:r>
              <a:rPr lang="en-MY" b="1" dirty="0"/>
              <a:t> </a:t>
            </a:r>
            <a:r>
              <a:rPr lang="en-MY" b="1" dirty="0" err="1"/>
              <a:t>diberi</a:t>
            </a:r>
            <a:r>
              <a:rPr lang="en-MY" b="1" dirty="0"/>
              <a:t> </a:t>
            </a:r>
            <a:r>
              <a:rPr lang="en-MY" b="1" dirty="0" err="1"/>
              <a:t>kuasa</a:t>
            </a:r>
            <a:r>
              <a:rPr lang="en-MY" b="1" dirty="0"/>
              <a:t>.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Denda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melebihi</a:t>
            </a:r>
            <a:r>
              <a:rPr lang="en-MY" dirty="0"/>
              <a:t> RM 50,000.00 </a:t>
            </a:r>
            <a:r>
              <a:rPr lang="en-MY" dirty="0" err="1"/>
              <a:t>atau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penjara</a:t>
            </a:r>
            <a:r>
              <a:rPr lang="en-MY" dirty="0"/>
              <a:t> 5 </a:t>
            </a:r>
            <a:r>
              <a:rPr lang="en-MY" dirty="0" err="1"/>
              <a:t>tahun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kedua-duanya</a:t>
            </a:r>
            <a:r>
              <a:rPr lang="en-MY" dirty="0"/>
              <a:t> </a:t>
            </a:r>
            <a:r>
              <a:rPr lang="en-MY" dirty="0" err="1"/>
              <a:t>sekali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Ringkasan</a:t>
            </a:r>
            <a:r>
              <a:rPr lang="en-MY" dirty="0"/>
              <a:t> </a:t>
            </a:r>
            <a:r>
              <a:rPr lang="en-MY" dirty="0" err="1"/>
              <a:t>Diskripsi</a:t>
            </a:r>
            <a:r>
              <a:rPr lang="en-MY" dirty="0"/>
              <a:t> </a:t>
            </a:r>
            <a:r>
              <a:rPr lang="en-MY" dirty="0" err="1"/>
              <a:t>Kesalahan</a:t>
            </a:r>
            <a:r>
              <a:rPr lang="en-MY" dirty="0"/>
              <a:t/>
            </a:r>
            <a:br>
              <a:rPr lang="en-MY" dirty="0"/>
            </a:br>
            <a:r>
              <a:rPr lang="en-MY" b="1" dirty="0" err="1"/>
              <a:t>Melibatkan</a:t>
            </a:r>
            <a:r>
              <a:rPr lang="en-MY" b="1" dirty="0"/>
              <a:t> fraud </a:t>
            </a:r>
            <a:r>
              <a:rPr lang="en-MY" b="1" dirty="0" err="1"/>
              <a:t>atau</a:t>
            </a:r>
            <a:r>
              <a:rPr lang="en-MY" b="1" dirty="0"/>
              <a:t> </a:t>
            </a:r>
            <a:r>
              <a:rPr lang="en-MY" b="1" dirty="0" err="1"/>
              <a:t>kecurangan</a:t>
            </a:r>
            <a:r>
              <a:rPr lang="en-MY" b="1" dirty="0"/>
              <a:t> </a:t>
            </a:r>
            <a:r>
              <a:rPr lang="en-MY" b="1" dirty="0" err="1"/>
              <a:t>atau</a:t>
            </a:r>
            <a:r>
              <a:rPr lang="en-MY" b="1" dirty="0"/>
              <a:t> yang</a:t>
            </a:r>
            <a:br>
              <a:rPr lang="en-MY" b="1" dirty="0"/>
            </a:br>
            <a:r>
              <a:rPr lang="en-MY" b="1" dirty="0" err="1"/>
              <a:t>menyebabkan</a:t>
            </a:r>
            <a:r>
              <a:rPr lang="en-MY" b="1" dirty="0"/>
              <a:t> </a:t>
            </a:r>
            <a:r>
              <a:rPr lang="en-MY" b="1" dirty="0" err="1"/>
              <a:t>kecederaan</a:t>
            </a:r>
            <a:r>
              <a:rPr lang="en-MY" b="1" dirty="0"/>
              <a:t> 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Denda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melebihi</a:t>
            </a:r>
            <a:r>
              <a:rPr lang="en-MY" dirty="0"/>
              <a:t> RM 150,000.00 </a:t>
            </a:r>
            <a:r>
              <a:rPr lang="en-MY" dirty="0" err="1"/>
              <a:t>atau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penjara</a:t>
            </a:r>
            <a:r>
              <a:rPr lang="en-MY" dirty="0"/>
              <a:t> 10 </a:t>
            </a:r>
            <a:r>
              <a:rPr lang="en-MY" dirty="0" err="1"/>
              <a:t>tahun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kedua-duanya</a:t>
            </a:r>
            <a:r>
              <a:rPr lang="en-MY" dirty="0"/>
              <a:t> </a:t>
            </a:r>
            <a:r>
              <a:rPr lang="en-MY" dirty="0" err="1"/>
              <a:t>sekali</a:t>
            </a:r>
            <a:r>
              <a:rPr lang="en-MY" dirty="0"/>
              <a:t> </a:t>
            </a:r>
            <a:br>
              <a:rPr lang="en-MY" dirty="0"/>
            </a:br>
            <a:endParaRPr lang="en-MY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en-US" sz="800" dirty="0" err="1" smtClean="0"/>
              <a:t>i</a:t>
            </a:r>
            <a:endParaRPr lang="en-MY" sz="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r>
              <a:rPr lang="en-MY" b="1" dirty="0" err="1"/>
              <a:t>Pengubahsuaian</a:t>
            </a:r>
            <a:r>
              <a:rPr lang="en-MY" b="1" dirty="0"/>
              <a:t> </a:t>
            </a:r>
            <a:r>
              <a:rPr lang="en-MY" b="1" dirty="0" err="1"/>
              <a:t>tanpa</a:t>
            </a:r>
            <a:r>
              <a:rPr lang="en-MY" b="1" dirty="0"/>
              <a:t> </a:t>
            </a:r>
            <a:r>
              <a:rPr lang="en-MY" b="1" dirty="0" err="1"/>
              <a:t>kuas</a:t>
            </a:r>
            <a:r>
              <a:rPr lang="en-MY" b="1" dirty="0"/>
              <a:t> </a:t>
            </a:r>
            <a:r>
              <a:rPr lang="en-MY" b="1" dirty="0" err="1"/>
              <a:t>kandungan</a:t>
            </a:r>
            <a:r>
              <a:rPr lang="en-MY" b="1" dirty="0"/>
              <a:t> </a:t>
            </a:r>
            <a:r>
              <a:rPr lang="en-MY" b="1" dirty="0" err="1"/>
              <a:t>mana-mana</a:t>
            </a:r>
            <a:r>
              <a:rPr lang="en-MY" b="1" dirty="0"/>
              <a:t> </a:t>
            </a:r>
            <a:r>
              <a:rPr lang="en-MY" b="1" dirty="0" err="1"/>
              <a:t>komputer</a:t>
            </a:r>
            <a:r>
              <a:rPr lang="en-MY" b="1" dirty="0"/>
              <a:t>.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Denda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melebihi</a:t>
            </a:r>
            <a:r>
              <a:rPr lang="en-MY" dirty="0"/>
              <a:t> RM 100,000.00 </a:t>
            </a:r>
            <a:r>
              <a:rPr lang="en-MY" dirty="0" err="1"/>
              <a:t>atau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penjara</a:t>
            </a:r>
            <a:r>
              <a:rPr lang="en-MY" dirty="0"/>
              <a:t> 7 </a:t>
            </a:r>
            <a:r>
              <a:rPr lang="en-MY" dirty="0" err="1"/>
              <a:t>tahun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kedua-duanya</a:t>
            </a:r>
            <a:r>
              <a:rPr lang="en-MY" dirty="0"/>
              <a:t> </a:t>
            </a:r>
            <a:r>
              <a:rPr lang="en-MY" dirty="0" err="1"/>
              <a:t>sekali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Ringkasan</a:t>
            </a:r>
            <a:r>
              <a:rPr lang="en-MY" dirty="0"/>
              <a:t> </a:t>
            </a:r>
            <a:r>
              <a:rPr lang="en-MY" dirty="0" err="1"/>
              <a:t>Diskripsi</a:t>
            </a:r>
            <a:r>
              <a:rPr lang="en-MY" dirty="0"/>
              <a:t> </a:t>
            </a:r>
            <a:r>
              <a:rPr lang="en-MY" dirty="0" err="1"/>
              <a:t>Kesalahan</a:t>
            </a:r>
            <a:r>
              <a:rPr lang="en-MY" dirty="0"/>
              <a:t/>
            </a:r>
            <a:br>
              <a:rPr lang="en-MY" dirty="0"/>
            </a:br>
            <a:r>
              <a:rPr lang="en-MY" b="1" dirty="0" err="1"/>
              <a:t>Menyimpan</a:t>
            </a:r>
            <a:r>
              <a:rPr lang="en-MY" b="1" dirty="0"/>
              <a:t> </a:t>
            </a:r>
            <a:r>
              <a:rPr lang="en-MY" b="1" dirty="0" err="1"/>
              <a:t>maklumat</a:t>
            </a:r>
            <a:r>
              <a:rPr lang="en-MY" b="1" dirty="0"/>
              <a:t> </a:t>
            </a:r>
            <a:r>
              <a:rPr lang="en-MY" b="1" dirty="0" err="1"/>
              <a:t>tanpa</a:t>
            </a:r>
            <a:r>
              <a:rPr lang="en-MY" b="1" dirty="0"/>
              <a:t> </a:t>
            </a:r>
            <a:r>
              <a:rPr lang="en-MY" b="1" dirty="0" err="1"/>
              <a:t>kuasa</a:t>
            </a:r>
            <a:r>
              <a:rPr lang="en-MY" b="1" dirty="0"/>
              <a:t> </a:t>
            </a:r>
            <a:r>
              <a:rPr lang="en-MY" b="1" dirty="0" err="1"/>
              <a:t>dalam</a:t>
            </a:r>
            <a:r>
              <a:rPr lang="en-MY" b="1" dirty="0"/>
              <a:t> </a:t>
            </a:r>
            <a:br>
              <a:rPr lang="en-MY" b="1" dirty="0"/>
            </a:br>
            <a:r>
              <a:rPr lang="en-MY" b="1" dirty="0" err="1"/>
              <a:t>komputer</a:t>
            </a:r>
            <a:r>
              <a:rPr lang="en-MY" b="1" dirty="0"/>
              <a:t> </a:t>
            </a:r>
            <a:r>
              <a:rPr lang="en-MY" b="1" dirty="0" err="1"/>
              <a:t>di</a:t>
            </a:r>
            <a:r>
              <a:rPr lang="en-MY" b="1" dirty="0"/>
              <a:t> </a:t>
            </a:r>
            <a:r>
              <a:rPr lang="en-MY" b="1" dirty="0" err="1"/>
              <a:t>bawah</a:t>
            </a:r>
            <a:r>
              <a:rPr lang="en-MY" b="1" dirty="0"/>
              <a:t> </a:t>
            </a:r>
            <a:r>
              <a:rPr lang="en-MY" b="1" dirty="0" err="1"/>
              <a:t>kawalan</a:t>
            </a:r>
            <a:r>
              <a:rPr lang="en-MY" b="1" dirty="0"/>
              <a:t> </a:t>
            </a:r>
            <a:r>
              <a:rPr lang="en-MY" b="1" dirty="0" err="1"/>
              <a:t>disifatkan</a:t>
            </a:r>
            <a:r>
              <a:rPr lang="en-MY" b="1" dirty="0"/>
              <a:t> </a:t>
            </a:r>
            <a:r>
              <a:rPr lang="en-MY" b="1" dirty="0" err="1"/>
              <a:t>telah</a:t>
            </a:r>
            <a:r>
              <a:rPr lang="en-MY" b="1" dirty="0"/>
              <a:t/>
            </a:r>
            <a:br>
              <a:rPr lang="en-MY" b="1" dirty="0"/>
            </a:br>
            <a:r>
              <a:rPr lang="en-MY" b="1" dirty="0" err="1"/>
              <a:t>memperolehi</a:t>
            </a:r>
            <a:r>
              <a:rPr lang="en-MY" b="1" dirty="0"/>
              <a:t> </a:t>
            </a:r>
            <a:r>
              <a:rPr lang="en-MY" b="1" dirty="0" err="1"/>
              <a:t>capaian</a:t>
            </a:r>
            <a:r>
              <a:rPr lang="en-MY" b="1" dirty="0"/>
              <a:t> </a:t>
            </a:r>
            <a:r>
              <a:rPr lang="en-MY" b="1" dirty="0" err="1"/>
              <a:t>tanpa</a:t>
            </a:r>
            <a:r>
              <a:rPr lang="en-MY" b="1" dirty="0"/>
              <a:t> </a:t>
            </a:r>
            <a:r>
              <a:rPr lang="en-MY" b="1" dirty="0" err="1"/>
              <a:t>kuasa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Denda</a:t>
            </a:r>
            <a:r>
              <a:rPr lang="en-MY" dirty="0"/>
              <a:t/>
            </a:r>
            <a:br>
              <a:rPr lang="en-MY" dirty="0"/>
            </a:br>
            <a:r>
              <a:rPr lang="en-MY" dirty="0"/>
              <a:t>(</a:t>
            </a:r>
            <a:r>
              <a:rPr lang="en-MY" dirty="0" err="1"/>
              <a:t>sama</a:t>
            </a:r>
            <a:r>
              <a:rPr lang="en-MY" dirty="0"/>
              <a:t> </a:t>
            </a:r>
            <a:r>
              <a:rPr lang="en-MY" dirty="0" err="1"/>
              <a:t>seperti</a:t>
            </a:r>
            <a:r>
              <a:rPr lang="en-MY" dirty="0"/>
              <a:t> </a:t>
            </a:r>
            <a:r>
              <a:rPr lang="en-MY" dirty="0" err="1"/>
              <a:t>denda</a:t>
            </a:r>
            <a:r>
              <a:rPr lang="en-MY" dirty="0"/>
              <a:t> </a:t>
            </a:r>
            <a:r>
              <a:rPr lang="en-MY" dirty="0" err="1"/>
              <a:t>memperolehi</a:t>
            </a:r>
            <a:r>
              <a:rPr lang="en-MY" dirty="0"/>
              <a:t> </a:t>
            </a:r>
            <a:r>
              <a:rPr lang="en-MY" dirty="0" err="1"/>
              <a:t>capaian</a:t>
            </a:r>
            <a:r>
              <a:rPr lang="en-MY" dirty="0"/>
              <a:t> </a:t>
            </a:r>
            <a:r>
              <a:rPr lang="en-MY" dirty="0" err="1"/>
              <a:t>komputer</a:t>
            </a:r>
            <a:r>
              <a:rPr lang="en-MY" dirty="0"/>
              <a:t> </a:t>
            </a:r>
            <a:r>
              <a:rPr lang="en-MY" dirty="0" err="1"/>
              <a:t>tanpa</a:t>
            </a:r>
            <a:r>
              <a:rPr lang="en-MY" dirty="0"/>
              <a:t> </a:t>
            </a:r>
            <a:r>
              <a:rPr lang="en-MY" dirty="0" err="1"/>
              <a:t>kuasa</a:t>
            </a:r>
            <a:r>
              <a:rPr lang="en-MY" dirty="0"/>
              <a:t>)</a:t>
            </a:r>
            <a:br>
              <a:rPr lang="en-MY" dirty="0"/>
            </a:b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Akta</a:t>
            </a:r>
            <a:r>
              <a:rPr lang="en-MY" dirty="0"/>
              <a:t> </a:t>
            </a:r>
            <a:r>
              <a:rPr lang="en-MY" dirty="0" err="1"/>
              <a:t>ini</a:t>
            </a:r>
            <a:r>
              <a:rPr lang="en-MY" dirty="0"/>
              <a:t> </a:t>
            </a:r>
            <a:r>
              <a:rPr lang="en-MY" dirty="0" err="1"/>
              <a:t>digunakan</a:t>
            </a:r>
            <a:r>
              <a:rPr lang="en-MY" dirty="0"/>
              <a:t> </a:t>
            </a:r>
            <a:r>
              <a:rPr lang="en-MY" dirty="0" err="1"/>
              <a:t>terhadap</a:t>
            </a:r>
            <a:r>
              <a:rPr lang="en-MY" dirty="0"/>
              <a:t> </a:t>
            </a:r>
            <a:r>
              <a:rPr lang="en-MY" dirty="0" err="1"/>
              <a:t>sesiapa</a:t>
            </a:r>
            <a:r>
              <a:rPr lang="en-MY" dirty="0"/>
              <a:t> </a:t>
            </a:r>
            <a:r>
              <a:rPr lang="en-MY" dirty="0" err="1"/>
              <a:t>tanpa</a:t>
            </a:r>
            <a:r>
              <a:rPr lang="en-MY" dirty="0"/>
              <a:t> </a:t>
            </a:r>
            <a:r>
              <a:rPr lang="en-MY" dirty="0" err="1"/>
              <a:t>mengira</a:t>
            </a:r>
            <a:r>
              <a:rPr lang="en-MY" dirty="0"/>
              <a:t> </a:t>
            </a:r>
            <a:r>
              <a:rPr lang="en-MY" dirty="0" err="1"/>
              <a:t>kewargenaraan</a:t>
            </a:r>
            <a:r>
              <a:rPr lang="en-MY" dirty="0"/>
              <a:t> </a:t>
            </a:r>
            <a:r>
              <a:rPr lang="en-MY" dirty="0" err="1"/>
              <a:t>seseorang</a:t>
            </a:r>
            <a:r>
              <a:rPr lang="en-MY" dirty="0"/>
              <a:t>. </a:t>
            </a:r>
            <a:r>
              <a:rPr lang="en-MY" dirty="0" err="1"/>
              <a:t>Kesalahan</a:t>
            </a:r>
            <a:r>
              <a:rPr lang="en-MY" dirty="0"/>
              <a:t> </a:t>
            </a:r>
            <a:r>
              <a:rPr lang="en-MY" dirty="0" err="1"/>
              <a:t>di</a:t>
            </a:r>
            <a:r>
              <a:rPr lang="en-MY" dirty="0"/>
              <a:t> </a:t>
            </a:r>
            <a:r>
              <a:rPr lang="en-MY" dirty="0" err="1"/>
              <a:t>bawah</a:t>
            </a:r>
            <a:r>
              <a:rPr lang="en-MY" dirty="0"/>
              <a:t> </a:t>
            </a:r>
            <a:r>
              <a:rPr lang="en-MY" dirty="0" err="1"/>
              <a:t>akta</a:t>
            </a:r>
            <a:r>
              <a:rPr lang="en-MY" dirty="0"/>
              <a:t> </a:t>
            </a:r>
            <a:r>
              <a:rPr lang="en-MY" dirty="0" err="1"/>
              <a:t>ini</a:t>
            </a:r>
            <a:r>
              <a:rPr lang="en-MY" dirty="0"/>
              <a:t> </a:t>
            </a:r>
            <a:r>
              <a:rPr lang="en-MY" dirty="0" err="1"/>
              <a:t>boleh</a:t>
            </a:r>
            <a:r>
              <a:rPr lang="en-MY" dirty="0"/>
              <a:t> </a:t>
            </a:r>
            <a:r>
              <a:rPr lang="en-MY" dirty="0" err="1"/>
              <a:t>berlaku</a:t>
            </a:r>
            <a:r>
              <a:rPr lang="en-MY" dirty="0"/>
              <a:t> </a:t>
            </a:r>
            <a:r>
              <a:rPr lang="en-MY" dirty="0" err="1"/>
              <a:t>di</a:t>
            </a:r>
            <a:r>
              <a:rPr lang="en-MY" dirty="0"/>
              <a:t> </a:t>
            </a:r>
            <a:r>
              <a:rPr lang="en-MY" dirty="0" err="1"/>
              <a:t>mana-mana</a:t>
            </a:r>
            <a:r>
              <a:rPr lang="en-MY" dirty="0"/>
              <a:t> </a:t>
            </a:r>
            <a:r>
              <a:rPr lang="en-MY" dirty="0" err="1"/>
              <a:t>sahaja</a:t>
            </a:r>
            <a:r>
              <a:rPr lang="en-MY" dirty="0"/>
              <a:t> </a:t>
            </a:r>
            <a:r>
              <a:rPr lang="en-MY" dirty="0" err="1"/>
              <a:t>tidak</a:t>
            </a:r>
            <a:r>
              <a:rPr lang="en-MY" dirty="0"/>
              <a:t> </a:t>
            </a:r>
            <a:r>
              <a:rPr lang="en-MY" dirty="0" err="1"/>
              <a:t>kira</a:t>
            </a:r>
            <a:r>
              <a:rPr lang="en-MY" dirty="0"/>
              <a:t> </a:t>
            </a:r>
            <a:r>
              <a:rPr lang="en-MY" dirty="0" err="1"/>
              <a:t>samaada</a:t>
            </a:r>
            <a:r>
              <a:rPr lang="en-MY" dirty="0"/>
              <a:t> </a:t>
            </a:r>
            <a:r>
              <a:rPr lang="en-MY" dirty="0" err="1"/>
              <a:t>di</a:t>
            </a:r>
            <a:r>
              <a:rPr lang="en-MY" dirty="0"/>
              <a:t> </a:t>
            </a:r>
            <a:r>
              <a:rPr lang="en-MY" dirty="0" err="1"/>
              <a:t>dalam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> </a:t>
            </a:r>
            <a:r>
              <a:rPr lang="en-MY" dirty="0" err="1"/>
              <a:t>di</a:t>
            </a:r>
            <a:r>
              <a:rPr lang="en-MY" dirty="0"/>
              <a:t> </a:t>
            </a:r>
            <a:r>
              <a:rPr lang="en-MY" dirty="0" err="1"/>
              <a:t>luar</a:t>
            </a:r>
            <a:r>
              <a:rPr lang="en-MY" dirty="0"/>
              <a:t> Malaysia </a:t>
            </a:r>
            <a:r>
              <a:rPr lang="en-MY" dirty="0" err="1"/>
              <a:t>asalkan</a:t>
            </a:r>
            <a:r>
              <a:rPr lang="en-MY" dirty="0"/>
              <a:t> </a:t>
            </a:r>
            <a:r>
              <a:rPr lang="en-MY" dirty="0" err="1"/>
              <a:t>ia</a:t>
            </a:r>
            <a:r>
              <a:rPr lang="en-MY" dirty="0"/>
              <a:t> </a:t>
            </a:r>
            <a:r>
              <a:rPr lang="en-MY" dirty="0" err="1"/>
              <a:t>melibatkan</a:t>
            </a:r>
            <a:r>
              <a:rPr lang="en-MY" dirty="0"/>
              <a:t> </a:t>
            </a:r>
            <a:r>
              <a:rPr lang="en-MY" dirty="0" err="1"/>
              <a:t>komputer</a:t>
            </a:r>
            <a:r>
              <a:rPr lang="en-MY" dirty="0"/>
              <a:t> yang </a:t>
            </a:r>
            <a:r>
              <a:rPr lang="en-MY" dirty="0" err="1"/>
              <a:t>berada</a:t>
            </a:r>
            <a:r>
              <a:rPr lang="en-MY" dirty="0"/>
              <a:t> </a:t>
            </a:r>
            <a:r>
              <a:rPr lang="en-MY" dirty="0" err="1"/>
              <a:t>di</a:t>
            </a:r>
            <a:r>
              <a:rPr lang="en-MY" dirty="0"/>
              <a:t> Malaysia.</a:t>
            </a:r>
            <a:br>
              <a:rPr lang="en-MY" dirty="0"/>
            </a:br>
            <a:endParaRPr lang="en-MY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UNDANG-UNDANG SIBER</a:t>
            </a:r>
            <a:endParaRPr lang="en-MY" dirty="0"/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916832"/>
            <a:ext cx="6912767" cy="297028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Undang-undang</a:t>
            </a:r>
            <a:r>
              <a:rPr lang="en-US" dirty="0" smtClean="0"/>
              <a:t> </a:t>
            </a:r>
            <a:r>
              <a:rPr lang="en-US" dirty="0" err="1" smtClean="0"/>
              <a:t>siber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MY" sz="2800" b="1" dirty="0" err="1"/>
              <a:t>Undang-undang</a:t>
            </a:r>
            <a:r>
              <a:rPr lang="en-MY" sz="2800" b="1" dirty="0"/>
              <a:t> </a:t>
            </a:r>
            <a:r>
              <a:rPr lang="en-MY" sz="2800" b="1" dirty="0" err="1" smtClean="0"/>
              <a:t>Siber</a:t>
            </a:r>
            <a:r>
              <a:rPr lang="en-MY" sz="2800" dirty="0" err="1" smtClean="0"/>
              <a:t>Undang-undang</a:t>
            </a:r>
            <a:r>
              <a:rPr lang="en-MY" sz="2800" dirty="0" smtClean="0"/>
              <a:t> </a:t>
            </a:r>
            <a:r>
              <a:rPr lang="en-MY" sz="2800" dirty="0" err="1"/>
              <a:t>siber</a:t>
            </a:r>
            <a:r>
              <a:rPr lang="en-MY" sz="2800" dirty="0"/>
              <a:t> </a:t>
            </a:r>
            <a:r>
              <a:rPr lang="en-MY" sz="2800" dirty="0" err="1"/>
              <a:t>diperkenalkan</a:t>
            </a:r>
            <a:r>
              <a:rPr lang="en-MY" sz="2800" dirty="0"/>
              <a:t> </a:t>
            </a:r>
            <a:r>
              <a:rPr lang="en-MY" sz="2800" dirty="0" err="1"/>
              <a:t>oleh</a:t>
            </a:r>
            <a:r>
              <a:rPr lang="en-MY" sz="2800" dirty="0"/>
              <a:t> </a:t>
            </a:r>
            <a:r>
              <a:rPr lang="en-MY" sz="2800" dirty="0" err="1"/>
              <a:t>kerajaan</a:t>
            </a:r>
            <a:r>
              <a:rPr lang="en-MY" sz="2800" dirty="0"/>
              <a:t> Malaysia </a:t>
            </a:r>
            <a:r>
              <a:rPr lang="en-MY" sz="2800" dirty="0" err="1"/>
              <a:t>bagi</a:t>
            </a:r>
            <a:r>
              <a:rPr lang="en-MY" sz="2800" dirty="0"/>
              <a:t> </a:t>
            </a:r>
            <a:r>
              <a:rPr lang="en-MY" sz="2800" dirty="0" err="1"/>
              <a:t>melindungi</a:t>
            </a:r>
            <a:r>
              <a:rPr lang="en-MY" sz="2800" dirty="0"/>
              <a:t> </a:t>
            </a:r>
            <a:r>
              <a:rPr lang="en-MY" sz="2800" dirty="0" err="1"/>
              <a:t>pihak</a:t>
            </a:r>
            <a:r>
              <a:rPr lang="en-MY" sz="2800" dirty="0"/>
              <a:t> yang </a:t>
            </a:r>
            <a:r>
              <a:rPr lang="en-MY" sz="2800" dirty="0" err="1"/>
              <a:t>menjalankan</a:t>
            </a:r>
            <a:r>
              <a:rPr lang="en-MY" sz="2800" dirty="0"/>
              <a:t> </a:t>
            </a:r>
            <a:r>
              <a:rPr lang="en-MY" sz="2800" dirty="0" err="1"/>
              <a:t>urusan</a:t>
            </a:r>
            <a:r>
              <a:rPr lang="en-MY" sz="2800" dirty="0"/>
              <a:t> </a:t>
            </a:r>
            <a:r>
              <a:rPr lang="en-MY" sz="2800" dirty="0" err="1"/>
              <a:t>dalam</a:t>
            </a:r>
            <a:r>
              <a:rPr lang="en-MY" sz="2800" dirty="0"/>
              <a:t> </a:t>
            </a:r>
            <a:r>
              <a:rPr lang="en-MY" sz="2800" dirty="0" err="1"/>
              <a:t>bentuk</a:t>
            </a:r>
            <a:r>
              <a:rPr lang="en-MY" sz="2800" dirty="0"/>
              <a:t> </a:t>
            </a:r>
            <a:r>
              <a:rPr lang="en-MY" sz="2800" dirty="0" err="1"/>
              <a:t>elektronik</a:t>
            </a:r>
            <a:r>
              <a:rPr lang="en-MY" sz="2800" dirty="0"/>
              <a:t> </a:t>
            </a:r>
            <a:r>
              <a:rPr lang="en-MY" sz="2800" dirty="0" err="1"/>
              <a:t>seperti</a:t>
            </a:r>
            <a:r>
              <a:rPr lang="en-MY" sz="2800" dirty="0"/>
              <a:t> </a:t>
            </a:r>
            <a:r>
              <a:rPr lang="en-MY" sz="2800" dirty="0" err="1"/>
              <a:t>perdagangan</a:t>
            </a:r>
            <a:r>
              <a:rPr lang="en-MY" sz="2800" dirty="0"/>
              <a:t> </a:t>
            </a:r>
            <a:r>
              <a:rPr lang="en-MY" sz="2800" dirty="0" err="1"/>
              <a:t>elektronik,kerajaan</a:t>
            </a:r>
            <a:r>
              <a:rPr lang="en-MY" sz="2800" dirty="0"/>
              <a:t> </a:t>
            </a:r>
            <a:r>
              <a:rPr lang="en-MY" sz="2800" dirty="0" err="1"/>
              <a:t>elektronik</a:t>
            </a:r>
            <a:r>
              <a:rPr lang="en-MY" sz="2800" dirty="0"/>
              <a:t>, </a:t>
            </a:r>
            <a:r>
              <a:rPr lang="en-MY" sz="2800" dirty="0" err="1"/>
              <a:t>teleperubatan</a:t>
            </a:r>
            <a:r>
              <a:rPr lang="en-MY" sz="2800" dirty="0"/>
              <a:t> </a:t>
            </a:r>
            <a:r>
              <a:rPr lang="en-MY" sz="2800" dirty="0" err="1"/>
              <a:t>dan</a:t>
            </a:r>
            <a:r>
              <a:rPr lang="en-MY" sz="2800" dirty="0"/>
              <a:t> </a:t>
            </a:r>
            <a:r>
              <a:rPr lang="en-MY" sz="2800" dirty="0" err="1"/>
              <a:t>sebagainya</a:t>
            </a:r>
            <a:r>
              <a:rPr lang="en-MY" sz="2800" dirty="0"/>
              <a:t>. </a:t>
            </a:r>
            <a:r>
              <a:rPr lang="en-MY" sz="2800" dirty="0" err="1"/>
              <a:t>Ia</a:t>
            </a:r>
            <a:r>
              <a:rPr lang="en-MY" sz="2800" dirty="0"/>
              <a:t> </a:t>
            </a:r>
            <a:r>
              <a:rPr lang="en-MY" sz="2800" dirty="0" err="1"/>
              <a:t>juga</a:t>
            </a:r>
            <a:r>
              <a:rPr lang="en-MY" sz="2800" dirty="0"/>
              <a:t> </a:t>
            </a:r>
            <a:r>
              <a:rPr lang="en-MY" sz="2800" dirty="0" err="1"/>
              <a:t>diwujudkan</a:t>
            </a:r>
            <a:r>
              <a:rPr lang="en-MY" sz="2800" dirty="0"/>
              <a:t> </a:t>
            </a:r>
            <a:r>
              <a:rPr lang="en-MY" sz="2800" dirty="0" err="1"/>
              <a:t>bagi</a:t>
            </a:r>
            <a:r>
              <a:rPr lang="en-MY" sz="2800" dirty="0"/>
              <a:t> </a:t>
            </a:r>
            <a:r>
              <a:rPr lang="en-MY" sz="2800" dirty="0" err="1"/>
              <a:t>melindungi</a:t>
            </a:r>
            <a:r>
              <a:rPr lang="en-MY" sz="2800" dirty="0"/>
              <a:t> </a:t>
            </a:r>
            <a:r>
              <a:rPr lang="en-MY" sz="2800" dirty="0" err="1"/>
              <a:t>harta</a:t>
            </a:r>
            <a:r>
              <a:rPr lang="en-MY" sz="2800" dirty="0"/>
              <a:t> </a:t>
            </a:r>
            <a:r>
              <a:rPr lang="en-MY" sz="2800" dirty="0" err="1"/>
              <a:t>intelek</a:t>
            </a:r>
            <a:r>
              <a:rPr lang="en-MY" sz="2800" dirty="0"/>
              <a:t> yang </a:t>
            </a:r>
            <a:r>
              <a:rPr lang="en-MY" sz="2800" dirty="0" err="1"/>
              <a:t>dihasilkan</a:t>
            </a:r>
            <a:r>
              <a:rPr lang="en-MY" sz="2800" dirty="0"/>
              <a:t> </a:t>
            </a:r>
            <a:r>
              <a:rPr lang="en-MY" sz="2800" dirty="0" err="1"/>
              <a:t>dalam</a:t>
            </a:r>
            <a:r>
              <a:rPr lang="en-MY" sz="2800" dirty="0"/>
              <a:t> </a:t>
            </a:r>
            <a:r>
              <a:rPr lang="en-MY" sz="2800" dirty="0" err="1"/>
              <a:t>bentuk</a:t>
            </a:r>
            <a:r>
              <a:rPr lang="en-MY" sz="2800" dirty="0"/>
              <a:t> multimedia </a:t>
            </a:r>
            <a:r>
              <a:rPr lang="en-MY" sz="2800" dirty="0" err="1"/>
              <a:t>atau</a:t>
            </a:r>
            <a:r>
              <a:rPr lang="en-MY" sz="2800" dirty="0"/>
              <a:t> digital. </a:t>
            </a:r>
            <a:r>
              <a:rPr lang="en-MY" sz="2800" dirty="0" err="1"/>
              <a:t>Berikut</a:t>
            </a:r>
            <a:r>
              <a:rPr lang="en-MY" sz="2800" dirty="0"/>
              <a:t> </a:t>
            </a:r>
            <a:r>
              <a:rPr lang="en-MY" sz="2800" dirty="0" err="1"/>
              <a:t>enam</a:t>
            </a:r>
            <a:r>
              <a:rPr lang="en-MY" sz="2800" dirty="0"/>
              <a:t> </a:t>
            </a:r>
            <a:r>
              <a:rPr lang="en-MY" sz="2800" dirty="0" err="1"/>
              <a:t>skta</a:t>
            </a:r>
            <a:r>
              <a:rPr lang="en-MY" sz="2800" dirty="0"/>
              <a:t> yang </a:t>
            </a:r>
            <a:r>
              <a:rPr lang="en-MY" sz="2800" dirty="0" err="1"/>
              <a:t>akan</a:t>
            </a:r>
            <a:r>
              <a:rPr lang="en-MY" sz="2800" dirty="0"/>
              <a:t> </a:t>
            </a:r>
            <a:r>
              <a:rPr lang="en-MY" sz="2800" dirty="0" err="1"/>
              <a:t>menjadi</a:t>
            </a:r>
            <a:r>
              <a:rPr lang="en-MY" sz="2800" dirty="0"/>
              <a:t> </a:t>
            </a:r>
            <a:r>
              <a:rPr lang="en-MY" sz="2800" dirty="0" err="1"/>
              <a:t>asas</a:t>
            </a:r>
            <a:r>
              <a:rPr lang="en-MY" sz="2800" dirty="0"/>
              <a:t> </a:t>
            </a:r>
            <a:r>
              <a:rPr lang="en-MY" sz="2800" dirty="0" err="1"/>
              <a:t>undang-undang</a:t>
            </a:r>
            <a:r>
              <a:rPr lang="en-MY" sz="2800" dirty="0"/>
              <a:t> </a:t>
            </a:r>
            <a:r>
              <a:rPr lang="en-MY" sz="2800" dirty="0" err="1"/>
              <a:t>siber</a:t>
            </a:r>
            <a:r>
              <a:rPr lang="en-MY" sz="2800" dirty="0"/>
              <a:t> </a:t>
            </a:r>
            <a:r>
              <a:rPr lang="en-MY" sz="2800" dirty="0" err="1"/>
              <a:t>di</a:t>
            </a:r>
            <a:r>
              <a:rPr lang="en-MY" sz="2800" dirty="0"/>
              <a:t> </a:t>
            </a:r>
            <a:r>
              <a:rPr lang="en-MY" sz="2800" dirty="0" smtClean="0"/>
              <a:t>Malaysia</a:t>
            </a:r>
            <a:endParaRPr lang="en-MY" sz="2800" dirty="0"/>
          </a:p>
          <a:p>
            <a:endParaRPr lang="en-MY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jenis-jenis</a:t>
            </a:r>
            <a:r>
              <a:rPr lang="en-US" dirty="0" smtClean="0"/>
              <a:t> </a:t>
            </a:r>
            <a:r>
              <a:rPr lang="en-US" dirty="0" err="1" smtClean="0"/>
              <a:t>akta</a:t>
            </a:r>
            <a:r>
              <a:rPr lang="en-US" dirty="0" smtClean="0"/>
              <a:t> </a:t>
            </a:r>
            <a:r>
              <a:rPr lang="en-US" dirty="0" err="1" smtClean="0"/>
              <a:t>jenayah</a:t>
            </a:r>
            <a:r>
              <a:rPr lang="en-US" dirty="0" smtClean="0"/>
              <a:t> </a:t>
            </a:r>
            <a:r>
              <a:rPr lang="en-US" dirty="0" err="1" smtClean="0"/>
              <a:t>siber</a:t>
            </a:r>
            <a:endParaRPr lang="en-MY" dirty="0"/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132857"/>
            <a:ext cx="7488832" cy="331236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en-US" sz="800" dirty="0" smtClean="0"/>
              <a:t>Danger</a:t>
            </a:r>
            <a:endParaRPr lang="en-MY" sz="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MY" sz="2600" b="1" dirty="0" err="1"/>
              <a:t>Akta</a:t>
            </a:r>
            <a:r>
              <a:rPr lang="en-MY" sz="2600" b="1" dirty="0"/>
              <a:t> </a:t>
            </a:r>
            <a:r>
              <a:rPr lang="en-MY" sz="2600" b="1" dirty="0" err="1"/>
              <a:t>Tandatangan</a:t>
            </a:r>
            <a:r>
              <a:rPr lang="en-MY" sz="2600" b="1" dirty="0"/>
              <a:t> Digital 1997</a:t>
            </a:r>
            <a:endParaRPr lang="en-MY" sz="2600" dirty="0"/>
          </a:p>
          <a:p>
            <a:r>
              <a:rPr lang="en-MY" sz="2600" i="1" dirty="0"/>
              <a:t>(</a:t>
            </a:r>
            <a:r>
              <a:rPr lang="en-MY" sz="2600" b="1" i="1" dirty="0"/>
              <a:t>Digital Signature Act 1997</a:t>
            </a:r>
            <a:r>
              <a:rPr lang="en-MY" sz="2600" i="1" dirty="0"/>
              <a:t>)</a:t>
            </a:r>
            <a:r>
              <a:rPr lang="en-MY" sz="2600" dirty="0"/>
              <a:t/>
            </a:r>
            <a:br>
              <a:rPr lang="en-MY" sz="2600" dirty="0"/>
            </a:br>
            <a:r>
              <a:rPr lang="en-MY" sz="2600" dirty="0" err="1"/>
              <a:t>Membenarkan</a:t>
            </a:r>
            <a:r>
              <a:rPr lang="en-MY" sz="2600" dirty="0"/>
              <a:t> </a:t>
            </a:r>
            <a:r>
              <a:rPr lang="en-MY" sz="2600" dirty="0" err="1"/>
              <a:t>penggunaan</a:t>
            </a:r>
            <a:r>
              <a:rPr lang="en-MY" sz="2600" dirty="0"/>
              <a:t> </a:t>
            </a:r>
            <a:r>
              <a:rPr lang="en-MY" sz="2600" dirty="0" err="1"/>
              <a:t>tandatangan</a:t>
            </a:r>
            <a:r>
              <a:rPr lang="en-MY" sz="2600" dirty="0"/>
              <a:t> digital </a:t>
            </a:r>
            <a:r>
              <a:rPr lang="en-MY" sz="2600" dirty="0" err="1"/>
              <a:t>dalam</a:t>
            </a:r>
            <a:r>
              <a:rPr lang="en-MY" sz="2600" dirty="0"/>
              <a:t> </a:t>
            </a:r>
            <a:r>
              <a:rPr lang="en-MY" sz="2600" dirty="0" err="1"/>
              <a:t>menjalankan</a:t>
            </a:r>
            <a:r>
              <a:rPr lang="en-MY" sz="2600" dirty="0"/>
              <a:t> </a:t>
            </a:r>
            <a:r>
              <a:rPr lang="en-MY" sz="2600" dirty="0" err="1"/>
              <a:t>pelbagai</a:t>
            </a:r>
            <a:r>
              <a:rPr lang="en-MY" sz="2600" dirty="0"/>
              <a:t> </a:t>
            </a:r>
            <a:r>
              <a:rPr lang="en-MY" sz="2600" dirty="0" err="1"/>
              <a:t>urusan</a:t>
            </a:r>
            <a:r>
              <a:rPr lang="en-MY" sz="2600" dirty="0"/>
              <a:t> </a:t>
            </a:r>
            <a:r>
              <a:rPr lang="en-MY" sz="2600" dirty="0" err="1"/>
              <a:t>perniagaan</a:t>
            </a:r>
            <a:r>
              <a:rPr lang="en-MY" sz="2600" dirty="0"/>
              <a:t> </a:t>
            </a:r>
            <a:r>
              <a:rPr lang="en-MY" sz="2600" dirty="0" err="1"/>
              <a:t>dan</a:t>
            </a:r>
            <a:r>
              <a:rPr lang="en-MY" sz="2600" dirty="0"/>
              <a:t> </a:t>
            </a:r>
            <a:r>
              <a:rPr lang="en-MY" sz="2600" dirty="0" err="1"/>
              <a:t>perundangan</a:t>
            </a:r>
            <a:r>
              <a:rPr lang="en-MY" sz="2600" dirty="0"/>
              <a:t> yang </a:t>
            </a:r>
            <a:r>
              <a:rPr lang="en-MY" sz="2600" dirty="0" err="1"/>
              <a:t>tidak</a:t>
            </a:r>
            <a:r>
              <a:rPr lang="en-MY" sz="2600" dirty="0"/>
              <a:t> </a:t>
            </a:r>
            <a:r>
              <a:rPr lang="en-MY" sz="2600" dirty="0" err="1"/>
              <a:t>melibatkan</a:t>
            </a:r>
            <a:r>
              <a:rPr lang="en-MY" sz="2600" dirty="0"/>
              <a:t> </a:t>
            </a:r>
            <a:r>
              <a:rPr lang="en-MY" sz="2600" dirty="0" err="1"/>
              <a:t>pengunaan</a:t>
            </a:r>
            <a:r>
              <a:rPr lang="en-MY" sz="2600" dirty="0"/>
              <a:t> </a:t>
            </a:r>
            <a:r>
              <a:rPr lang="en-MY" sz="2600" dirty="0" err="1"/>
              <a:t>kertas</a:t>
            </a:r>
            <a:r>
              <a:rPr lang="en-MY" sz="2600" dirty="0"/>
              <a:t> </a:t>
            </a:r>
            <a:r>
              <a:rPr lang="en-MY" sz="2600" dirty="0" err="1"/>
              <a:t>sebagai</a:t>
            </a:r>
            <a:r>
              <a:rPr lang="en-MY" sz="2600" dirty="0"/>
              <a:t> </a:t>
            </a:r>
            <a:r>
              <a:rPr lang="en-MY" sz="2600" dirty="0" err="1"/>
              <a:t>dokumen</a:t>
            </a:r>
            <a:r>
              <a:rPr lang="en-MY" sz="2600" dirty="0"/>
              <a:t> </a:t>
            </a:r>
            <a:r>
              <a:rPr lang="en-MY" sz="2600" dirty="0" err="1"/>
              <a:t>asas</a:t>
            </a:r>
            <a:r>
              <a:rPr lang="en-MY" sz="2600" dirty="0"/>
              <a:t>.</a:t>
            </a:r>
          </a:p>
          <a:p>
            <a:endParaRPr lang="en-MY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en-MY" b="1" dirty="0" err="1"/>
              <a:t>Akta</a:t>
            </a:r>
            <a:r>
              <a:rPr lang="en-MY" b="1" dirty="0"/>
              <a:t> </a:t>
            </a:r>
            <a:r>
              <a:rPr lang="en-MY" b="1" dirty="0" err="1"/>
              <a:t>Jenayah</a:t>
            </a:r>
            <a:r>
              <a:rPr lang="en-MY" b="1" dirty="0"/>
              <a:t> </a:t>
            </a:r>
            <a:r>
              <a:rPr lang="en-MY" b="1" dirty="0" err="1"/>
              <a:t>Komputer</a:t>
            </a:r>
            <a:r>
              <a:rPr lang="en-MY" b="1" dirty="0"/>
              <a:t> 1997</a:t>
            </a:r>
            <a:endParaRPr lang="en-MY" dirty="0"/>
          </a:p>
          <a:p>
            <a:r>
              <a:rPr lang="en-MY" b="1" i="1" dirty="0"/>
              <a:t>(Computer crimes Act 1997)</a:t>
            </a:r>
            <a:r>
              <a:rPr lang="en-MY" dirty="0"/>
              <a:t/>
            </a:r>
            <a:br>
              <a:rPr lang="en-MY" dirty="0"/>
            </a:br>
            <a:r>
              <a:rPr lang="en-MY" dirty="0" err="1"/>
              <a:t>Melindungi</a:t>
            </a:r>
            <a:r>
              <a:rPr lang="en-MY" dirty="0"/>
              <a:t> </a:t>
            </a:r>
            <a:r>
              <a:rPr lang="en-MY" dirty="0" err="1"/>
              <a:t>komputer</a:t>
            </a:r>
            <a:r>
              <a:rPr lang="en-MY" dirty="0"/>
              <a:t> </a:t>
            </a:r>
            <a:r>
              <a:rPr lang="en-MY" dirty="0" err="1"/>
              <a:t>daripada</a:t>
            </a:r>
            <a:r>
              <a:rPr lang="en-MY" dirty="0"/>
              <a:t> </a:t>
            </a:r>
            <a:r>
              <a:rPr lang="en-MY" dirty="0" err="1"/>
              <a:t>aktiviti</a:t>
            </a:r>
            <a:r>
              <a:rPr lang="en-MY" dirty="0"/>
              <a:t> yang </a:t>
            </a:r>
            <a:r>
              <a:rPr lang="en-MY" dirty="0" err="1"/>
              <a:t>boleh</a:t>
            </a:r>
            <a:r>
              <a:rPr lang="en-MY" dirty="0"/>
              <a:t> </a:t>
            </a:r>
            <a:r>
              <a:rPr lang="en-MY" dirty="0" err="1"/>
              <a:t>memudaratkan</a:t>
            </a:r>
            <a:r>
              <a:rPr lang="en-MY" dirty="0"/>
              <a:t> </a:t>
            </a:r>
            <a:r>
              <a:rPr lang="en-MY" dirty="0" err="1"/>
              <a:t>seperti</a:t>
            </a:r>
            <a:r>
              <a:rPr lang="en-MY" dirty="0"/>
              <a:t> </a:t>
            </a:r>
            <a:r>
              <a:rPr lang="en-MY" dirty="0" err="1"/>
              <a:t>menyebarkan</a:t>
            </a:r>
            <a:r>
              <a:rPr lang="en-MY" dirty="0"/>
              <a:t> virus, </a:t>
            </a:r>
            <a:r>
              <a:rPr lang="en-MY" dirty="0" err="1"/>
              <a:t>memasuki</a:t>
            </a:r>
            <a:r>
              <a:rPr lang="en-MY" dirty="0"/>
              <a:t> </a:t>
            </a:r>
            <a:r>
              <a:rPr lang="en-MY" dirty="0" err="1"/>
              <a:t>sesebuah</a:t>
            </a:r>
            <a:r>
              <a:rPr lang="en-MY" dirty="0"/>
              <a:t> </a:t>
            </a:r>
            <a:r>
              <a:rPr lang="en-MY" dirty="0" err="1"/>
              <a:t>komoputer</a:t>
            </a:r>
            <a:r>
              <a:rPr lang="en-MY" dirty="0"/>
              <a:t> </a:t>
            </a:r>
            <a:r>
              <a:rPr lang="en-MY" dirty="0" err="1"/>
              <a:t>tanpa</a:t>
            </a:r>
            <a:r>
              <a:rPr lang="en-MY" dirty="0"/>
              <a:t> </a:t>
            </a:r>
            <a:r>
              <a:rPr lang="en-MY" dirty="0" err="1"/>
              <a:t>kebenaran</a:t>
            </a:r>
            <a:r>
              <a:rPr lang="en-MY" dirty="0"/>
              <a:t>, </a:t>
            </a:r>
            <a:r>
              <a:rPr lang="en-MY" dirty="0" err="1"/>
              <a:t>mengintip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sebagainya</a:t>
            </a:r>
            <a:r>
              <a:rPr lang="en-MY" dirty="0"/>
              <a:t>.</a:t>
            </a:r>
          </a:p>
          <a:p>
            <a:r>
              <a:rPr lang="en-MY" b="1" dirty="0" err="1"/>
              <a:t>Akta</a:t>
            </a:r>
            <a:r>
              <a:rPr lang="en-MY" b="1" dirty="0"/>
              <a:t> </a:t>
            </a:r>
            <a:r>
              <a:rPr lang="en-MY" b="1" dirty="0" err="1"/>
              <a:t>Teleperubatan</a:t>
            </a:r>
            <a:r>
              <a:rPr lang="en-MY" b="1" dirty="0"/>
              <a:t> 1997</a:t>
            </a:r>
            <a:endParaRPr lang="en-MY" dirty="0"/>
          </a:p>
          <a:p>
            <a:endParaRPr lang="en-MY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en-US" sz="800" dirty="0" err="1" smtClean="0"/>
              <a:t>awas</a:t>
            </a:r>
            <a:endParaRPr lang="en-MY" sz="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MY" sz="2600" b="1" dirty="0" err="1"/>
              <a:t>Akta</a:t>
            </a:r>
            <a:r>
              <a:rPr lang="en-MY" sz="2600" b="1" dirty="0"/>
              <a:t> </a:t>
            </a:r>
            <a:r>
              <a:rPr lang="en-MY" sz="2600" b="1" dirty="0" err="1"/>
              <a:t>Teleperubatan</a:t>
            </a:r>
            <a:r>
              <a:rPr lang="en-MY" sz="2600" b="1" dirty="0"/>
              <a:t> 1997</a:t>
            </a:r>
            <a:endParaRPr lang="en-MY" sz="2600" dirty="0"/>
          </a:p>
          <a:p>
            <a:r>
              <a:rPr lang="en-MY" sz="2600" b="1" i="1" dirty="0"/>
              <a:t>(Telemedicine Act 1997)</a:t>
            </a:r>
            <a:r>
              <a:rPr lang="en-MY" sz="2600" dirty="0"/>
              <a:t/>
            </a:r>
            <a:br>
              <a:rPr lang="en-MY" sz="2600" dirty="0"/>
            </a:br>
            <a:r>
              <a:rPr lang="en-MY" sz="2600" dirty="0" err="1"/>
              <a:t>Membolehkan</a:t>
            </a:r>
            <a:r>
              <a:rPr lang="en-MY" sz="2600" dirty="0"/>
              <a:t> doctor </a:t>
            </a:r>
            <a:r>
              <a:rPr lang="en-MY" sz="2600" dirty="0" err="1"/>
              <a:t>memberikan</a:t>
            </a:r>
            <a:r>
              <a:rPr lang="en-MY" sz="2600" dirty="0"/>
              <a:t> </a:t>
            </a:r>
            <a:r>
              <a:rPr lang="en-MY" sz="2600" dirty="0" err="1"/>
              <a:t>perkhidmatan</a:t>
            </a:r>
            <a:r>
              <a:rPr lang="en-MY" sz="2600" dirty="0"/>
              <a:t> </a:t>
            </a:r>
            <a:r>
              <a:rPr lang="en-MY" sz="2600" dirty="0" err="1"/>
              <a:t>kepada</a:t>
            </a:r>
            <a:r>
              <a:rPr lang="en-MY" sz="2600" dirty="0"/>
              <a:t> </a:t>
            </a:r>
            <a:r>
              <a:rPr lang="en-MY" sz="2600" dirty="0" err="1"/>
              <a:t>pesakit</a:t>
            </a:r>
            <a:r>
              <a:rPr lang="en-MY" sz="2600" dirty="0"/>
              <a:t> </a:t>
            </a:r>
            <a:r>
              <a:rPr lang="en-MY" sz="2600" dirty="0" err="1"/>
              <a:t>melalui</a:t>
            </a:r>
            <a:r>
              <a:rPr lang="en-MY" sz="2600" dirty="0"/>
              <a:t> </a:t>
            </a:r>
            <a:r>
              <a:rPr lang="en-MY" sz="2600" dirty="0" err="1"/>
              <a:t>penggunaan</a:t>
            </a:r>
            <a:r>
              <a:rPr lang="en-MY" sz="2600" dirty="0"/>
              <a:t> </a:t>
            </a:r>
            <a:r>
              <a:rPr lang="en-MY" sz="2600" dirty="0" err="1"/>
              <a:t>rangkaian</a:t>
            </a:r>
            <a:r>
              <a:rPr lang="en-MY" sz="2600" dirty="0"/>
              <a:t> </a:t>
            </a:r>
            <a:r>
              <a:rPr lang="en-MY" sz="2600" dirty="0" err="1"/>
              <a:t>komputer</a:t>
            </a:r>
            <a:r>
              <a:rPr lang="en-MY" sz="2600" dirty="0"/>
              <a:t>. </a:t>
            </a:r>
            <a:r>
              <a:rPr lang="en-MY" sz="2600" dirty="0" err="1"/>
              <a:t>Ia</a:t>
            </a:r>
            <a:r>
              <a:rPr lang="en-MY" sz="2600" dirty="0"/>
              <a:t> </a:t>
            </a:r>
            <a:r>
              <a:rPr lang="en-MY" sz="2600" dirty="0" err="1"/>
              <a:t>juga</a:t>
            </a:r>
            <a:r>
              <a:rPr lang="en-MY" sz="2600" dirty="0"/>
              <a:t> </a:t>
            </a:r>
            <a:r>
              <a:rPr lang="en-MY" sz="2600" dirty="0" err="1"/>
              <a:t>memberikan</a:t>
            </a:r>
            <a:r>
              <a:rPr lang="en-MY" sz="2600" dirty="0"/>
              <a:t> </a:t>
            </a:r>
            <a:r>
              <a:rPr lang="en-MY" sz="2600" dirty="0" err="1"/>
              <a:t>perlindungan</a:t>
            </a:r>
            <a:r>
              <a:rPr lang="en-MY" sz="2600" dirty="0"/>
              <a:t> yang </a:t>
            </a:r>
            <a:r>
              <a:rPr lang="en-MY" sz="2600" dirty="0" err="1"/>
              <a:t>sewajarnya</a:t>
            </a:r>
            <a:r>
              <a:rPr lang="en-MY" sz="2600" dirty="0"/>
              <a:t> </a:t>
            </a:r>
            <a:r>
              <a:rPr lang="en-MY" sz="2600" dirty="0" err="1"/>
              <a:t>kepada</a:t>
            </a:r>
            <a:r>
              <a:rPr lang="en-MY" sz="2600" dirty="0"/>
              <a:t> </a:t>
            </a:r>
            <a:r>
              <a:rPr lang="en-MY" sz="2600" dirty="0" err="1"/>
              <a:t>pesakit</a:t>
            </a:r>
            <a:r>
              <a:rPr lang="en-MY" sz="2600" dirty="0"/>
              <a:t> </a:t>
            </a:r>
            <a:r>
              <a:rPr lang="en-MY" sz="2600" dirty="0" err="1"/>
              <a:t>dan</a:t>
            </a:r>
            <a:r>
              <a:rPr lang="en-MY" sz="2600" dirty="0"/>
              <a:t> </a:t>
            </a:r>
            <a:r>
              <a:rPr lang="en-MY" sz="2600" dirty="0" err="1"/>
              <a:t>juga</a:t>
            </a:r>
            <a:r>
              <a:rPr lang="en-MY" sz="2600" dirty="0"/>
              <a:t> doctor.</a:t>
            </a:r>
          </a:p>
          <a:p>
            <a:endParaRPr lang="en-MY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MY" sz="2600" b="1" dirty="0" err="1"/>
              <a:t>Akta</a:t>
            </a:r>
            <a:r>
              <a:rPr lang="en-MY" sz="2600" b="1" dirty="0"/>
              <a:t> </a:t>
            </a:r>
            <a:r>
              <a:rPr lang="en-MY" sz="2600" b="1" dirty="0" err="1"/>
              <a:t>Kerajaan</a:t>
            </a:r>
            <a:r>
              <a:rPr lang="en-MY" sz="2600" b="1" dirty="0"/>
              <a:t> </a:t>
            </a:r>
            <a:r>
              <a:rPr lang="en-MY" sz="2600" b="1" dirty="0" err="1"/>
              <a:t>Elektronik</a:t>
            </a:r>
            <a:endParaRPr lang="en-MY" sz="2600" dirty="0"/>
          </a:p>
          <a:p>
            <a:r>
              <a:rPr lang="en-MY" sz="2600" b="1" i="1" dirty="0"/>
              <a:t>(Electronic </a:t>
            </a:r>
            <a:r>
              <a:rPr lang="en-MY" sz="2600" b="1" i="1" dirty="0" err="1"/>
              <a:t>Gonernment</a:t>
            </a:r>
            <a:r>
              <a:rPr lang="en-MY" sz="2600" b="1" i="1" dirty="0"/>
              <a:t> Act)</a:t>
            </a:r>
            <a:r>
              <a:rPr lang="en-MY" sz="2600" dirty="0"/>
              <a:t/>
            </a:r>
            <a:br>
              <a:rPr lang="en-MY" sz="2600" dirty="0"/>
            </a:br>
            <a:r>
              <a:rPr lang="en-MY" sz="2600" dirty="0" err="1"/>
              <a:t>Memberikan</a:t>
            </a:r>
            <a:r>
              <a:rPr lang="en-MY" sz="2600" dirty="0"/>
              <a:t> </a:t>
            </a:r>
            <a:r>
              <a:rPr lang="en-MY" sz="2600" dirty="0" err="1"/>
              <a:t>perlindungan</a:t>
            </a:r>
            <a:r>
              <a:rPr lang="en-MY" sz="2600" dirty="0"/>
              <a:t> yang </a:t>
            </a:r>
            <a:r>
              <a:rPr lang="en-MY" sz="2600" dirty="0" err="1"/>
              <a:t>mencukupi</a:t>
            </a:r>
            <a:r>
              <a:rPr lang="en-MY" sz="2600" dirty="0"/>
              <a:t> </a:t>
            </a:r>
            <a:r>
              <a:rPr lang="en-MY" sz="2600" dirty="0" err="1"/>
              <a:t>kepada</a:t>
            </a:r>
            <a:r>
              <a:rPr lang="en-MY" sz="2600" dirty="0"/>
              <a:t> </a:t>
            </a:r>
            <a:r>
              <a:rPr lang="en-MY" sz="2600" dirty="0" err="1"/>
              <a:t>semua</a:t>
            </a:r>
            <a:r>
              <a:rPr lang="en-MY" sz="2600" dirty="0"/>
              <a:t> </a:t>
            </a:r>
            <a:r>
              <a:rPr lang="en-MY" sz="2600" dirty="0" err="1"/>
              <a:t>komponen</a:t>
            </a:r>
            <a:r>
              <a:rPr lang="en-MY" sz="2600" dirty="0"/>
              <a:t> </a:t>
            </a:r>
            <a:r>
              <a:rPr lang="en-MY" sz="2600" dirty="0" err="1"/>
              <a:t>kerajaan</a:t>
            </a:r>
            <a:r>
              <a:rPr lang="en-MY" sz="2600" dirty="0"/>
              <a:t> </a:t>
            </a:r>
            <a:r>
              <a:rPr lang="en-MY" sz="2600" dirty="0" err="1"/>
              <a:t>elaktronik</a:t>
            </a:r>
            <a:r>
              <a:rPr lang="en-MY" sz="2600" dirty="0"/>
              <a:t> – </a:t>
            </a:r>
            <a:r>
              <a:rPr lang="en-MY" sz="2600" dirty="0" err="1"/>
              <a:t>ahli</a:t>
            </a:r>
            <a:r>
              <a:rPr lang="en-MY" sz="2600" dirty="0"/>
              <a:t> </a:t>
            </a:r>
            <a:r>
              <a:rPr lang="en-MY" sz="2600" dirty="0" err="1"/>
              <a:t>politik</a:t>
            </a:r>
            <a:r>
              <a:rPr lang="en-MY" sz="2600" dirty="0"/>
              <a:t>, </a:t>
            </a:r>
            <a:r>
              <a:rPr lang="en-MY" sz="2600" dirty="0" err="1"/>
              <a:t>kerajaan</a:t>
            </a:r>
            <a:r>
              <a:rPr lang="en-MY" sz="2600" dirty="0"/>
              <a:t>, </a:t>
            </a:r>
            <a:r>
              <a:rPr lang="en-MY" sz="2600" dirty="0" err="1"/>
              <a:t>kakitangan</a:t>
            </a:r>
            <a:r>
              <a:rPr lang="en-MY" sz="2600" dirty="0"/>
              <a:t> </a:t>
            </a:r>
            <a:r>
              <a:rPr lang="en-MY" sz="2600" dirty="0" err="1"/>
              <a:t>kerajaan</a:t>
            </a:r>
            <a:r>
              <a:rPr lang="en-MY" sz="2600" dirty="0"/>
              <a:t> </a:t>
            </a:r>
            <a:r>
              <a:rPr lang="en-MY" sz="2600" dirty="0" err="1"/>
              <a:t>dan</a:t>
            </a:r>
            <a:r>
              <a:rPr lang="en-MY" sz="2600" dirty="0"/>
              <a:t> </a:t>
            </a:r>
            <a:r>
              <a:rPr lang="en-MY" sz="2600" dirty="0" err="1"/>
              <a:t>rakyat</a:t>
            </a:r>
            <a:r>
              <a:rPr lang="en-MY" sz="2600" dirty="0"/>
              <a:t> </a:t>
            </a:r>
            <a:r>
              <a:rPr lang="en-MY" sz="2600" dirty="0" err="1"/>
              <a:t>bagi</a:t>
            </a:r>
            <a:r>
              <a:rPr lang="en-MY" sz="2600" dirty="0"/>
              <a:t> </a:t>
            </a:r>
            <a:r>
              <a:rPr lang="en-MY" sz="2600" dirty="0" err="1"/>
              <a:t>menjalankan</a:t>
            </a:r>
            <a:r>
              <a:rPr lang="en-MY" sz="2600" dirty="0"/>
              <a:t> </a:t>
            </a:r>
            <a:r>
              <a:rPr lang="en-MY" sz="2600" dirty="0" err="1"/>
              <a:t>urusan</a:t>
            </a:r>
            <a:r>
              <a:rPr lang="en-MY" sz="2600" dirty="0"/>
              <a:t> </a:t>
            </a:r>
            <a:r>
              <a:rPr lang="en-MY" sz="2600" dirty="0" err="1"/>
              <a:t>secara</a:t>
            </a:r>
            <a:r>
              <a:rPr lang="en-MY" sz="2600" dirty="0"/>
              <a:t> </a:t>
            </a:r>
            <a:r>
              <a:rPr lang="en-MY" sz="2600" dirty="0" err="1"/>
              <a:t>elektronik</a:t>
            </a:r>
            <a:r>
              <a:rPr lang="en-MY" sz="2600" dirty="0"/>
              <a:t>.</a:t>
            </a:r>
          </a:p>
          <a:p>
            <a:endParaRPr lang="en-MY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en-US" dirty="0" err="1" smtClean="0"/>
              <a:t>Gari</a:t>
            </a:r>
            <a:r>
              <a:rPr lang="en-US" dirty="0" smtClean="0"/>
              <a:t/>
            </a:r>
            <a:br>
              <a:rPr lang="en-US" dirty="0" smtClean="0"/>
            </a:b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MY" sz="2600" b="1" dirty="0" err="1"/>
              <a:t>Akta</a:t>
            </a:r>
            <a:r>
              <a:rPr lang="en-MY" sz="2600" b="1" dirty="0"/>
              <a:t> </a:t>
            </a:r>
            <a:r>
              <a:rPr lang="en-MY" sz="2600" b="1" dirty="0" err="1"/>
              <a:t>Harta</a:t>
            </a:r>
            <a:r>
              <a:rPr lang="en-MY" sz="2600" b="1" dirty="0"/>
              <a:t> </a:t>
            </a:r>
            <a:r>
              <a:rPr lang="en-MY" sz="2600" b="1" dirty="0" err="1"/>
              <a:t>Intelek</a:t>
            </a:r>
            <a:r>
              <a:rPr lang="en-MY" sz="2600" b="1" dirty="0"/>
              <a:t> Multimedia</a:t>
            </a:r>
            <a:endParaRPr lang="en-MY" sz="2600" dirty="0"/>
          </a:p>
          <a:p>
            <a:r>
              <a:rPr lang="en-MY" sz="2600" b="1" i="1" dirty="0"/>
              <a:t>(Multimedia Intellectual Property Act)</a:t>
            </a:r>
            <a:r>
              <a:rPr lang="en-MY" sz="2600" dirty="0"/>
              <a:t/>
            </a:r>
            <a:br>
              <a:rPr lang="en-MY" sz="2600" dirty="0"/>
            </a:br>
            <a:r>
              <a:rPr lang="en-MY" sz="2600" dirty="0" err="1"/>
              <a:t>Memberikan</a:t>
            </a:r>
            <a:r>
              <a:rPr lang="en-MY" sz="2600" dirty="0"/>
              <a:t> </a:t>
            </a:r>
            <a:r>
              <a:rPr lang="en-MY" sz="2600" dirty="0" err="1"/>
              <a:t>perlindungan</a:t>
            </a:r>
            <a:r>
              <a:rPr lang="en-MY" sz="2600" dirty="0"/>
              <a:t> </a:t>
            </a:r>
            <a:r>
              <a:rPr lang="en-MY" sz="2600" dirty="0" err="1"/>
              <a:t>kepada</a:t>
            </a:r>
            <a:r>
              <a:rPr lang="en-MY" sz="2600" dirty="0"/>
              <a:t> </a:t>
            </a:r>
            <a:r>
              <a:rPr lang="en-MY" sz="2600" dirty="0" err="1"/>
              <a:t>pemilik</a:t>
            </a:r>
            <a:r>
              <a:rPr lang="en-MY" sz="2600" dirty="0"/>
              <a:t> </a:t>
            </a:r>
            <a:r>
              <a:rPr lang="en-MY" sz="2600" dirty="0" err="1"/>
              <a:t>harta</a:t>
            </a:r>
            <a:r>
              <a:rPr lang="en-MY" sz="2600" dirty="0"/>
              <a:t> </a:t>
            </a:r>
            <a:r>
              <a:rPr lang="en-MY" sz="2600" dirty="0" err="1"/>
              <a:t>intelek</a:t>
            </a:r>
            <a:r>
              <a:rPr lang="en-MY" sz="2600" dirty="0"/>
              <a:t> yang </a:t>
            </a:r>
            <a:r>
              <a:rPr lang="en-MY" sz="2600" dirty="0" err="1"/>
              <a:t>berbentuk</a:t>
            </a:r>
            <a:r>
              <a:rPr lang="en-MY" sz="2600" dirty="0"/>
              <a:t> digital </a:t>
            </a:r>
            <a:r>
              <a:rPr lang="en-MY" sz="2600" dirty="0" err="1"/>
              <a:t>seperti</a:t>
            </a:r>
            <a:r>
              <a:rPr lang="en-MY" sz="2600" dirty="0"/>
              <a:t> </a:t>
            </a:r>
            <a:r>
              <a:rPr lang="en-MY" sz="2600" dirty="0" err="1"/>
              <a:t>karya</a:t>
            </a:r>
            <a:r>
              <a:rPr lang="en-MY" sz="2600" dirty="0"/>
              <a:t> </a:t>
            </a:r>
            <a:r>
              <a:rPr lang="en-MY" sz="2600" dirty="0" err="1"/>
              <a:t>seni</a:t>
            </a:r>
            <a:r>
              <a:rPr lang="en-MY" sz="2600" dirty="0"/>
              <a:t> </a:t>
            </a:r>
            <a:r>
              <a:rPr lang="en-MY" sz="2600" dirty="0" err="1"/>
              <a:t>grafik</a:t>
            </a:r>
            <a:r>
              <a:rPr lang="en-MY" sz="2600" dirty="0"/>
              <a:t> </a:t>
            </a:r>
            <a:r>
              <a:rPr lang="en-MY" sz="2600" dirty="0" err="1"/>
              <a:t>dan</a:t>
            </a:r>
            <a:r>
              <a:rPr lang="en-MY" sz="2600" dirty="0"/>
              <a:t> </a:t>
            </a:r>
            <a:r>
              <a:rPr lang="en-MY" sz="2600" dirty="0" err="1"/>
              <a:t>karya-karya</a:t>
            </a:r>
            <a:r>
              <a:rPr lang="en-MY" sz="2600" dirty="0"/>
              <a:t> </a:t>
            </a:r>
            <a:r>
              <a:rPr lang="en-MY" sz="2600" dirty="0" err="1"/>
              <a:t>berbentuk</a:t>
            </a:r>
            <a:r>
              <a:rPr lang="en-MY" sz="2600" dirty="0"/>
              <a:t> multimedia.</a:t>
            </a:r>
          </a:p>
          <a:p>
            <a:pPr>
              <a:buNone/>
            </a:pPr>
            <a:endParaRPr lang="en-MY" sz="2600" dirty="0"/>
          </a:p>
          <a:p>
            <a:endParaRPr lang="en-MY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MY" sz="2400" b="1" dirty="0" err="1"/>
              <a:t>Akta</a:t>
            </a:r>
            <a:r>
              <a:rPr lang="en-MY" sz="2400" b="1" dirty="0"/>
              <a:t> </a:t>
            </a:r>
            <a:r>
              <a:rPr lang="en-MY" sz="2400" b="1" dirty="0" err="1"/>
              <a:t>Gabungan</a:t>
            </a:r>
            <a:r>
              <a:rPr lang="en-MY" sz="2400" b="1" dirty="0"/>
              <a:t> Multimedia</a:t>
            </a:r>
            <a:endParaRPr lang="en-MY" sz="2400" dirty="0"/>
          </a:p>
          <a:p>
            <a:r>
              <a:rPr lang="en-MY" sz="2400" b="1" i="1" dirty="0"/>
              <a:t>(Multimedia Convergence Act)</a:t>
            </a:r>
            <a:r>
              <a:rPr lang="en-MY" sz="2400" dirty="0"/>
              <a:t/>
            </a:r>
            <a:br>
              <a:rPr lang="en-MY" sz="2400" dirty="0"/>
            </a:br>
            <a:r>
              <a:rPr lang="en-MY" sz="2400" dirty="0" err="1"/>
              <a:t>Melindungi</a:t>
            </a:r>
            <a:r>
              <a:rPr lang="en-MY" sz="2400" dirty="0"/>
              <a:t> </a:t>
            </a:r>
            <a:r>
              <a:rPr lang="en-MY" sz="2400" dirty="0" err="1"/>
              <a:t>industri</a:t>
            </a:r>
            <a:r>
              <a:rPr lang="en-MY" sz="2400" dirty="0"/>
              <a:t> </a:t>
            </a:r>
            <a:r>
              <a:rPr lang="en-MY" sz="2400" dirty="0" err="1"/>
              <a:t>penyiaran</a:t>
            </a:r>
            <a:r>
              <a:rPr lang="en-MY" sz="2400" dirty="0"/>
              <a:t> </a:t>
            </a:r>
            <a:r>
              <a:rPr lang="en-MY" sz="2400" dirty="0" err="1"/>
              <a:t>dan</a:t>
            </a:r>
            <a:r>
              <a:rPr lang="en-MY" sz="2400" dirty="0"/>
              <a:t> </a:t>
            </a:r>
            <a:r>
              <a:rPr lang="en-MY" sz="2400" dirty="0" err="1"/>
              <a:t>telekomunikasi</a:t>
            </a:r>
            <a:r>
              <a:rPr lang="en-MY" sz="2400" dirty="0"/>
              <a:t> yang </a:t>
            </a:r>
            <a:r>
              <a:rPr lang="en-MY" sz="2400" dirty="0" err="1"/>
              <a:t>banyak</a:t>
            </a:r>
            <a:r>
              <a:rPr lang="en-MY" sz="2400" dirty="0"/>
              <a:t> </a:t>
            </a:r>
            <a:r>
              <a:rPr lang="en-MY" sz="2400" dirty="0" err="1"/>
              <a:t>menggunakan</a:t>
            </a:r>
            <a:r>
              <a:rPr lang="en-MY" sz="2400" dirty="0"/>
              <a:t> </a:t>
            </a:r>
            <a:r>
              <a:rPr lang="en-MY" sz="2400" dirty="0" err="1"/>
              <a:t>teknologi</a:t>
            </a:r>
            <a:r>
              <a:rPr lang="en-MY" sz="2400" dirty="0"/>
              <a:t> multimedia </a:t>
            </a:r>
            <a:r>
              <a:rPr lang="en-MY" sz="2400" dirty="0" err="1"/>
              <a:t>serta</a:t>
            </a:r>
            <a:r>
              <a:rPr lang="en-MY" sz="2400" dirty="0"/>
              <a:t> </a:t>
            </a:r>
            <a:r>
              <a:rPr lang="en-MY" sz="2400" dirty="0" err="1"/>
              <a:t>penggunanya</a:t>
            </a:r>
            <a:r>
              <a:rPr lang="en-MY" dirty="0"/>
              <a:t>.</a:t>
            </a:r>
          </a:p>
          <a:p>
            <a:endParaRPr lang="en-MY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/>
              <a:t>Jenayah</a:t>
            </a:r>
            <a:r>
              <a:rPr lang="en-US" dirty="0" smtClean="0"/>
              <a:t> </a:t>
            </a:r>
            <a:r>
              <a:rPr lang="en-US" dirty="0" err="1" smtClean="0"/>
              <a:t>siber</a:t>
            </a:r>
            <a:endParaRPr lang="en-MY" dirty="0"/>
          </a:p>
        </p:txBody>
      </p:sp>
      <p:pic>
        <p:nvPicPr>
          <p:cNvPr id="4" name="Content Placeholder 3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628800"/>
            <a:ext cx="6264696" cy="41764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en-US" sz="800" dirty="0" err="1" smtClean="0"/>
              <a:t>i</a:t>
            </a:r>
            <a:endParaRPr lang="en-MY" sz="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MY" sz="2000" b="1" dirty="0" err="1"/>
              <a:t>Jenayah</a:t>
            </a:r>
            <a:r>
              <a:rPr lang="en-MY" sz="2000" b="1" dirty="0"/>
              <a:t> </a:t>
            </a:r>
            <a:r>
              <a:rPr lang="en-MY" sz="2000" b="1" dirty="0" err="1"/>
              <a:t>Siber</a:t>
            </a:r>
            <a:r>
              <a:rPr lang="en-MY" sz="2000" b="1" dirty="0"/>
              <a:t> </a:t>
            </a:r>
            <a:r>
              <a:rPr lang="en-MY" sz="2000" b="1" dirty="0" err="1"/>
              <a:t>Terhadap</a:t>
            </a:r>
            <a:r>
              <a:rPr lang="en-MY" sz="2000" b="1" dirty="0"/>
              <a:t> </a:t>
            </a:r>
            <a:r>
              <a:rPr lang="en-MY" sz="2000" b="1" dirty="0" err="1"/>
              <a:t>Harta</a:t>
            </a:r>
            <a:r>
              <a:rPr lang="en-MY" sz="2000" b="1" dirty="0"/>
              <a:t> Benda</a:t>
            </a:r>
            <a:r>
              <a:rPr lang="en-MY" sz="2000" dirty="0"/>
              <a:t/>
            </a:r>
            <a:br>
              <a:rPr lang="en-MY" sz="2000" dirty="0"/>
            </a:br>
            <a:r>
              <a:rPr lang="en-MY" sz="2000" dirty="0" err="1" smtClean="0"/>
              <a:t>Jenayah</a:t>
            </a:r>
            <a:r>
              <a:rPr lang="en-MY" sz="2000" dirty="0" smtClean="0"/>
              <a:t> </a:t>
            </a:r>
            <a:r>
              <a:rPr lang="en-MY" sz="2000" dirty="0" err="1"/>
              <a:t>Siber</a:t>
            </a:r>
            <a:r>
              <a:rPr lang="en-MY" sz="2000" dirty="0"/>
              <a:t> </a:t>
            </a:r>
            <a:r>
              <a:rPr lang="en-MY" sz="2000" dirty="0" err="1"/>
              <a:t>Terhadap</a:t>
            </a:r>
            <a:r>
              <a:rPr lang="en-MY" sz="2000" dirty="0"/>
              <a:t> </a:t>
            </a:r>
            <a:r>
              <a:rPr lang="en-MY" sz="2000" dirty="0" err="1"/>
              <a:t>Manusia</a:t>
            </a:r>
            <a:r>
              <a:rPr lang="en-MY" sz="2000" dirty="0"/>
              <a:t/>
            </a:r>
            <a:br>
              <a:rPr lang="en-MY" sz="2000" dirty="0"/>
            </a:br>
            <a:r>
              <a:rPr lang="en-MY" sz="2000" dirty="0"/>
              <a:t>CURI</a:t>
            </a:r>
            <a:br>
              <a:rPr lang="en-MY" sz="2000" dirty="0"/>
            </a:br>
            <a:r>
              <a:rPr lang="en-MY" sz="2000" dirty="0" smtClean="0"/>
              <a:t>1</a:t>
            </a:r>
            <a:r>
              <a:rPr lang="en-MY" sz="2000" dirty="0"/>
              <a:t>) </a:t>
            </a:r>
            <a:r>
              <a:rPr lang="en-MY" sz="2000" dirty="0" err="1"/>
              <a:t>Maklumat</a:t>
            </a:r>
            <a:r>
              <a:rPr lang="en-MY" sz="2000" dirty="0"/>
              <a:t/>
            </a:r>
            <a:br>
              <a:rPr lang="en-MY" sz="2000" dirty="0"/>
            </a:br>
            <a:r>
              <a:rPr lang="en-MY" sz="2000" dirty="0" err="1"/>
              <a:t>Senarai</a:t>
            </a:r>
            <a:r>
              <a:rPr lang="en-MY" sz="2000" dirty="0"/>
              <a:t>, </a:t>
            </a:r>
            <a:r>
              <a:rPr lang="en-MY" sz="2000" dirty="0" err="1"/>
              <a:t>rekod</a:t>
            </a:r>
            <a:r>
              <a:rPr lang="en-MY" sz="2000" dirty="0"/>
              <a:t>, email </a:t>
            </a:r>
            <a:r>
              <a:rPr lang="en-MY" sz="2000" dirty="0" err="1"/>
              <a:t>peribadi</a:t>
            </a:r>
            <a:r>
              <a:rPr lang="en-MY" sz="2000" dirty="0"/>
              <a:t/>
            </a:r>
            <a:br>
              <a:rPr lang="en-MY" sz="2000" dirty="0"/>
            </a:br>
            <a:r>
              <a:rPr lang="en-MY" sz="2000" dirty="0" smtClean="0"/>
              <a:t>2</a:t>
            </a:r>
            <a:r>
              <a:rPr lang="en-MY" sz="2000" dirty="0"/>
              <a:t>) </a:t>
            </a:r>
            <a:r>
              <a:rPr lang="en-MY" sz="2000" dirty="0" err="1"/>
              <a:t>Harta</a:t>
            </a:r>
            <a:r>
              <a:rPr lang="en-MY" sz="2000" dirty="0"/>
              <a:t/>
            </a:r>
            <a:br>
              <a:rPr lang="en-MY" sz="2000" dirty="0"/>
            </a:br>
            <a:r>
              <a:rPr lang="en-MY" sz="2000" dirty="0" err="1"/>
              <a:t>Memindahkan</a:t>
            </a:r>
            <a:r>
              <a:rPr lang="en-MY" sz="2000" dirty="0"/>
              <a:t> </a:t>
            </a:r>
            <a:r>
              <a:rPr lang="en-MY" sz="2000" dirty="0" err="1"/>
              <a:t>wang</a:t>
            </a:r>
            <a:r>
              <a:rPr lang="en-MY" sz="2000" dirty="0"/>
              <a:t> </a:t>
            </a:r>
            <a:r>
              <a:rPr lang="en-MY" sz="2000" dirty="0" err="1"/>
              <a:t>dari</a:t>
            </a:r>
            <a:r>
              <a:rPr lang="en-MY" sz="2000" dirty="0"/>
              <a:t> </a:t>
            </a:r>
            <a:r>
              <a:rPr lang="en-MY" sz="2000" dirty="0" err="1"/>
              <a:t>satu</a:t>
            </a:r>
            <a:r>
              <a:rPr lang="en-MY" sz="2000" dirty="0"/>
              <a:t> </a:t>
            </a:r>
            <a:r>
              <a:rPr lang="en-MY" sz="2000" dirty="0" err="1"/>
              <a:t>akaun</a:t>
            </a:r>
            <a:r>
              <a:rPr lang="en-MY" sz="2000" dirty="0"/>
              <a:t> </a:t>
            </a:r>
            <a:r>
              <a:rPr lang="en-MY" sz="2000" dirty="0" err="1"/>
              <a:t>ke</a:t>
            </a:r>
            <a:r>
              <a:rPr lang="en-MY" sz="2000" dirty="0"/>
              <a:t> </a:t>
            </a:r>
            <a:r>
              <a:rPr lang="en-MY" sz="2000" dirty="0" err="1"/>
              <a:t>akaun</a:t>
            </a:r>
            <a:r>
              <a:rPr lang="en-MY" sz="2000" dirty="0"/>
              <a:t> yang lain</a:t>
            </a:r>
            <a:br>
              <a:rPr lang="en-MY" sz="2000" dirty="0"/>
            </a:br>
            <a:r>
              <a:rPr lang="en-MY" sz="2000" dirty="0" smtClean="0"/>
              <a:t>3</a:t>
            </a:r>
            <a:r>
              <a:rPr lang="en-MY" sz="2000" dirty="0"/>
              <a:t>) </a:t>
            </a:r>
            <a:r>
              <a:rPr lang="en-MY" sz="2000" dirty="0" err="1"/>
              <a:t>Perkhidmatan</a:t>
            </a:r>
            <a:r>
              <a:rPr lang="en-MY" sz="2000" dirty="0"/>
              <a:t/>
            </a:r>
            <a:br>
              <a:rPr lang="en-MY" sz="2000" dirty="0"/>
            </a:br>
            <a:r>
              <a:rPr lang="en-MY" sz="2000" dirty="0" err="1"/>
              <a:t>Capaian</a:t>
            </a:r>
            <a:r>
              <a:rPr lang="en-MY" sz="2000" dirty="0"/>
              <a:t> </a:t>
            </a:r>
            <a:r>
              <a:rPr lang="en-MY" sz="2000" dirty="0" err="1"/>
              <a:t>tanpa</a:t>
            </a:r>
            <a:r>
              <a:rPr lang="en-MY" sz="2000" dirty="0"/>
              <a:t> </a:t>
            </a:r>
            <a:r>
              <a:rPr lang="en-MY" sz="2000" dirty="0" err="1"/>
              <a:t>kuasa</a:t>
            </a:r>
            <a:r>
              <a:rPr lang="en-MY" sz="2000" dirty="0"/>
              <a:t> </a:t>
            </a:r>
            <a:r>
              <a:rPr lang="en-MY" sz="2000" dirty="0" err="1"/>
              <a:t>di</a:t>
            </a:r>
            <a:r>
              <a:rPr lang="en-MY" sz="2000" dirty="0"/>
              <a:t> </a:t>
            </a:r>
            <a:r>
              <a:rPr lang="en-MY" sz="2000" dirty="0" err="1"/>
              <a:t>laman</a:t>
            </a:r>
            <a:r>
              <a:rPr lang="en-MY" sz="2000" dirty="0"/>
              <a:t> web </a:t>
            </a:r>
            <a:r>
              <a:rPr lang="en-MY" sz="2000" dirty="0" err="1"/>
              <a:t>berbayar</a:t>
            </a:r>
            <a:r>
              <a:rPr lang="en-MY" sz="2000" dirty="0"/>
              <a:t/>
            </a:r>
            <a:br>
              <a:rPr lang="en-MY" sz="2000" dirty="0"/>
            </a:br>
            <a:endParaRPr lang="en-MY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MY" sz="2400" b="1" dirty="0"/>
              <a:t>PENIPUAN</a:t>
            </a:r>
            <a:r>
              <a:rPr lang="en-MY" sz="2400" dirty="0"/>
              <a:t/>
            </a:r>
            <a:br>
              <a:rPr lang="en-MY" sz="2400" dirty="0"/>
            </a:br>
            <a:r>
              <a:rPr lang="en-MY" sz="2400" dirty="0"/>
              <a:t/>
            </a:r>
            <a:br>
              <a:rPr lang="en-MY" sz="2400" dirty="0"/>
            </a:br>
            <a:r>
              <a:rPr lang="en-MY" sz="2400" dirty="0"/>
              <a:t>Multilevel marketing/</a:t>
            </a:r>
            <a:r>
              <a:rPr lang="en-MY" sz="2400" dirty="0" err="1"/>
              <a:t>sistem</a:t>
            </a:r>
            <a:r>
              <a:rPr lang="en-MY" sz="2400" dirty="0"/>
              <a:t> </a:t>
            </a:r>
            <a:r>
              <a:rPr lang="en-MY" sz="2400" dirty="0" err="1"/>
              <a:t>piramid</a:t>
            </a:r>
            <a:r>
              <a:rPr lang="en-MY" sz="2400" dirty="0"/>
              <a:t>, </a:t>
            </a:r>
            <a:r>
              <a:rPr lang="en-MY" sz="2400" dirty="0" err="1"/>
              <a:t>peluang</a:t>
            </a:r>
            <a:r>
              <a:rPr lang="en-MY" sz="2400" dirty="0"/>
              <a:t> </a:t>
            </a:r>
            <a:r>
              <a:rPr lang="en-MY" sz="2400" dirty="0" err="1"/>
              <a:t>perniagaan</a:t>
            </a:r>
            <a:r>
              <a:rPr lang="en-MY" sz="2400" dirty="0"/>
              <a:t>, </a:t>
            </a:r>
            <a:r>
              <a:rPr lang="en-MY" sz="2400" dirty="0" err="1"/>
              <a:t>lelongan</a:t>
            </a:r>
            <a:r>
              <a:rPr lang="en-MY" sz="2400" dirty="0"/>
              <a:t>, </a:t>
            </a:r>
            <a:r>
              <a:rPr lang="en-MY" sz="2400" dirty="0" err="1"/>
              <a:t>jualan</a:t>
            </a:r>
            <a:r>
              <a:rPr lang="en-MY" sz="2400" dirty="0"/>
              <a:t> </a:t>
            </a:r>
            <a:r>
              <a:rPr lang="en-MY" sz="2400" dirty="0" err="1"/>
              <a:t>barangan</a:t>
            </a:r>
            <a:r>
              <a:rPr lang="en-MY" sz="2400" dirty="0"/>
              <a:t>, </a:t>
            </a:r>
            <a:r>
              <a:rPr lang="en-MY" sz="2400" dirty="0" err="1"/>
              <a:t>tawaran</a:t>
            </a:r>
            <a:r>
              <a:rPr lang="en-MY" sz="2400" dirty="0"/>
              <a:t> </a:t>
            </a:r>
            <a:r>
              <a:rPr lang="en-MY" sz="2400" dirty="0" err="1"/>
              <a:t>kad</a:t>
            </a:r>
            <a:r>
              <a:rPr lang="en-MY" sz="2400" dirty="0"/>
              <a:t> </a:t>
            </a:r>
            <a:r>
              <a:rPr lang="en-MY" sz="2400" dirty="0" err="1"/>
              <a:t>kredit</a:t>
            </a:r>
            <a:r>
              <a:rPr lang="en-MY" sz="2400" dirty="0"/>
              <a:t>, </a:t>
            </a:r>
            <a:r>
              <a:rPr lang="en-MY" sz="2400" dirty="0" err="1"/>
              <a:t>pinjaman</a:t>
            </a:r>
            <a:r>
              <a:rPr lang="en-MY" sz="2400" dirty="0"/>
              <a:t> </a:t>
            </a:r>
            <a:r>
              <a:rPr lang="en-MY" sz="2400" dirty="0" err="1"/>
              <a:t>pendahuluan</a:t>
            </a:r>
            <a:r>
              <a:rPr lang="en-MY" sz="2400" dirty="0"/>
              <a:t>, </a:t>
            </a:r>
            <a:r>
              <a:rPr lang="en-MY" sz="2400" dirty="0" err="1"/>
              <a:t>tawaran</a:t>
            </a:r>
            <a:r>
              <a:rPr lang="en-MY" sz="2400" dirty="0"/>
              <a:t> </a:t>
            </a:r>
            <a:r>
              <a:rPr lang="en-MY" sz="2400" dirty="0" err="1"/>
              <a:t>pekerjaan</a:t>
            </a:r>
            <a:r>
              <a:rPr lang="en-MY" sz="2400" dirty="0"/>
              <a:t/>
            </a:r>
            <a:br>
              <a:rPr lang="en-MY" sz="2400" dirty="0"/>
            </a:br>
            <a:endParaRPr lang="en-MY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149</Words>
  <Application>Microsoft Office PowerPoint</Application>
  <PresentationFormat>On-screen Show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.</vt:lpstr>
      <vt:lpstr>UNDANG-UNDANG SIBER</vt:lpstr>
      <vt:lpstr>Undang-undang siber</vt:lpstr>
      <vt:lpstr> jenis-jenis akta jenayah siber</vt:lpstr>
      <vt:lpstr>Danger</vt:lpstr>
      <vt:lpstr>awas</vt:lpstr>
      <vt:lpstr>Gari </vt:lpstr>
      <vt:lpstr>Jenayah siber</vt:lpstr>
      <vt:lpstr>i</vt:lpstr>
      <vt:lpstr>i</vt:lpstr>
      <vt:lpstr>Slide 11</vt:lpstr>
      <vt:lpstr>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Assalamualaikum&amp;salam sejahtera</dc:title>
  <dc:creator>user</dc:creator>
  <cp:lastModifiedBy>user</cp:lastModifiedBy>
  <cp:revision>11</cp:revision>
  <dcterms:created xsi:type="dcterms:W3CDTF">2011-07-08T15:48:09Z</dcterms:created>
  <dcterms:modified xsi:type="dcterms:W3CDTF">2011-07-08T17:09:41Z</dcterms:modified>
</cp:coreProperties>
</file>